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81" r:id="rId2"/>
  </p:sldMasterIdLst>
  <p:notesMasterIdLst>
    <p:notesMasterId r:id="rId17"/>
  </p:notesMasterIdLst>
  <p:handoutMasterIdLst>
    <p:handoutMasterId r:id="rId18"/>
  </p:handoutMasterIdLst>
  <p:sldIdLst>
    <p:sldId id="317" r:id="rId3"/>
    <p:sldId id="320" r:id="rId4"/>
    <p:sldId id="321" r:id="rId5"/>
    <p:sldId id="318" r:id="rId6"/>
    <p:sldId id="322" r:id="rId7"/>
    <p:sldId id="330" r:id="rId8"/>
    <p:sldId id="332" r:id="rId9"/>
    <p:sldId id="331" r:id="rId10"/>
    <p:sldId id="326" r:id="rId11"/>
    <p:sldId id="327" r:id="rId12"/>
    <p:sldId id="328" r:id="rId13"/>
    <p:sldId id="290" r:id="rId14"/>
    <p:sldId id="329" r:id="rId15"/>
    <p:sldId id="289" r:id="rId16"/>
  </p:sldIdLst>
  <p:sldSz cx="9144000" cy="5143500" type="screen16x9"/>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6">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007C"/>
    <a:srgbClr val="B581EF"/>
    <a:srgbClr val="9A0067"/>
    <a:srgbClr val="F0F0F0"/>
    <a:srgbClr val="F2E8FC"/>
    <a:srgbClr val="DBC1F7"/>
    <a:srgbClr val="F7C1EF"/>
    <a:srgbClr val="FFFFFF"/>
    <a:srgbClr val="FF81D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09" autoAdjust="0"/>
    <p:restoredTop sz="86410" autoAdjust="0"/>
  </p:normalViewPr>
  <p:slideViewPr>
    <p:cSldViewPr showGuides="1">
      <p:cViewPr varScale="1">
        <p:scale>
          <a:sx n="133" d="100"/>
          <a:sy n="133" d="100"/>
        </p:scale>
        <p:origin x="606" y="126"/>
      </p:cViewPr>
      <p:guideLst>
        <p:guide orient="horz" pos="1236"/>
        <p:guide pos="2880"/>
      </p:guideLst>
    </p:cSldViewPr>
  </p:slideViewPr>
  <p:outlineViewPr>
    <p:cViewPr>
      <p:scale>
        <a:sx n="33" d="100"/>
        <a:sy n="33" d="100"/>
      </p:scale>
      <p:origin x="0" y="3024"/>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10" d="100"/>
          <a:sy n="110" d="100"/>
        </p:scale>
        <p:origin x="-1716" y="-8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rgbClr val="BA007C"/>
        </a:solidFill>
        <a:ln>
          <a:noFill/>
        </a:ln>
      </dgm:spPr>
      <dgm:t>
        <a:bodyPr/>
        <a:lstStyle/>
        <a:p>
          <a:r>
            <a:rPr lang="en-US" sz="1400" dirty="0" smtClean="0">
              <a:solidFill>
                <a:schemeClr val="bg1">
                  <a:lumMod val="20000"/>
                  <a:lumOff val="80000"/>
                </a:schemeClr>
              </a:solidFill>
              <a:latin typeface="Aller"/>
              <a:cs typeface="Aller"/>
            </a:rPr>
            <a:t>Xbox Music</a:t>
          </a:r>
          <a:endParaRPr lang="ru-RU" sz="1400" dirty="0">
            <a:solidFill>
              <a:schemeClr val="bg1">
                <a:lumMod val="20000"/>
                <a:lumOff val="80000"/>
              </a:schemeClr>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rgbClr val="F7C1EF"/>
        </a:solidFill>
        <a:ln>
          <a:noFill/>
        </a:ln>
      </dgm:spPr>
      <dgm:t>
        <a:bodyPr/>
        <a:lstStyle/>
        <a:p>
          <a:r>
            <a:rPr lang="es-ES_tradnl" sz="1600" dirty="0" smtClean="0">
              <a:solidFill>
                <a:schemeClr val="tx1"/>
              </a:solidFill>
              <a:latin typeface="+mj-lt"/>
            </a:rPr>
            <a:t>Nokia </a:t>
          </a:r>
          <a:r>
            <a:rPr lang="es-ES_tradnl" sz="1600" dirty="0" err="1" smtClean="0">
              <a:solidFill>
                <a:schemeClr val="tx1"/>
              </a:solidFill>
              <a:latin typeface="+mj-lt"/>
            </a:rPr>
            <a:t>Music</a:t>
          </a:r>
          <a:endParaRPr lang="ru-RU" sz="1600" dirty="0">
            <a:solidFill>
              <a:schemeClr val="tx1"/>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D946EDDB-1611-4860-8B51-38AF7FEF31F7}">
      <dgm:prSet phldrT="[Text]"/>
      <dgm:spPr>
        <a:solidFill>
          <a:srgbClr val="BA007C"/>
        </a:solidFill>
        <a:ln>
          <a:noFill/>
        </a:ln>
      </dgm:spPr>
      <dgm:t>
        <a:bodyPr/>
        <a:lstStyle/>
        <a:p>
          <a:r>
            <a:rPr lang="es-ES" dirty="0" smtClean="0">
              <a:solidFill>
                <a:schemeClr val="bg1">
                  <a:lumMod val="20000"/>
                  <a:lumOff val="80000"/>
                </a:schemeClr>
              </a:solidFill>
              <a:latin typeface="Aller"/>
              <a:cs typeface="Aller"/>
            </a:rPr>
            <a:t>Preguntas y Respuestas</a:t>
          </a:r>
          <a:endParaRPr lang="ru-RU" dirty="0">
            <a:solidFill>
              <a:schemeClr val="bg1">
                <a:lumMod val="20000"/>
                <a:lumOff val="80000"/>
              </a:schemeClr>
            </a:solidFill>
            <a:latin typeface="Aller"/>
            <a:cs typeface="Aller"/>
          </a:endParaRPr>
        </a:p>
      </dgm:t>
    </dgm:pt>
    <dgm:pt modelId="{DC7DF102-0F4C-45BF-B219-AC46944F5B68}" type="parTrans" cxnId="{E5D356D3-E6B0-4785-87E2-24E231F204A1}">
      <dgm:prSet/>
      <dgm:spPr/>
      <dgm:t>
        <a:bodyPr/>
        <a:lstStyle/>
        <a:p>
          <a:endParaRPr lang="es-ES"/>
        </a:p>
      </dgm:t>
    </dgm:pt>
    <dgm:pt modelId="{7985277C-C831-411A-AADE-A63734EB1C80}" type="sibTrans" cxnId="{E5D356D3-E6B0-4785-87E2-24E231F204A1}">
      <dgm:prSet/>
      <dgm:spPr/>
      <dgm:t>
        <a:bodyPr/>
        <a:lstStyle/>
        <a:p>
          <a:endParaRPr lang="es-ES"/>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3"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3"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89894F87-49FF-49A1-B29C-D19517DABD9D}" type="pres">
      <dgm:prSet presAssocID="{D946EDDB-1611-4860-8B51-38AF7FEF31F7}" presName="node" presStyleLbl="node1" presStyleIdx="2" presStyleCnt="3" custScaleX="103630" custScaleY="172679">
        <dgm:presLayoutVars>
          <dgm:bulletEnabled val="1"/>
        </dgm:presLayoutVars>
      </dgm:prSet>
      <dgm:spPr/>
      <dgm:t>
        <a:bodyPr/>
        <a:lstStyle/>
        <a:p>
          <a:endParaRPr lang="es-ES"/>
        </a:p>
      </dgm:t>
    </dgm:pt>
  </dgm:ptLst>
  <dgm:cxnLst>
    <dgm:cxn modelId="{0AA08605-E679-4DDC-91FE-C826419DDBFF}" type="presOf" srcId="{FC68CDAF-7DF6-4C31-9F8F-72D51D84B3DE}" destId="{34F52A64-1B76-4959-9909-003B421C3B64}" srcOrd="0" destOrd="0" presId="urn:microsoft.com/office/officeart/2005/8/layout/default"/>
    <dgm:cxn modelId="{15CB1043-88EE-4B9B-9FE1-77DF661563AD}" type="presOf" srcId="{CBD46BCB-C207-48BA-9CA0-7F45C4FF17B9}" destId="{373F197C-9B5C-4548-BB12-D8F8D60569A8}" srcOrd="0" destOrd="0" presId="urn:microsoft.com/office/officeart/2005/8/layout/default"/>
    <dgm:cxn modelId="{50460DD8-41B8-4190-A2C9-374F49ABE658}" type="presOf" srcId="{D946EDDB-1611-4860-8B51-38AF7FEF31F7}" destId="{89894F87-49FF-49A1-B29C-D19517DABD9D}" srcOrd="0" destOrd="0" presId="urn:microsoft.com/office/officeart/2005/8/layout/default"/>
    <dgm:cxn modelId="{E5D356D3-E6B0-4785-87E2-24E231F204A1}" srcId="{FC68CDAF-7DF6-4C31-9F8F-72D51D84B3DE}" destId="{D946EDDB-1611-4860-8B51-38AF7FEF31F7}" srcOrd="2" destOrd="0" parTransId="{DC7DF102-0F4C-45BF-B219-AC46944F5B68}" sibTransId="{7985277C-C831-411A-AADE-A63734EB1C80}"/>
    <dgm:cxn modelId="{524279B6-A288-405B-9646-FAC1A8D94E81}" srcId="{FC68CDAF-7DF6-4C31-9F8F-72D51D84B3DE}" destId="{CBD46BCB-C207-48BA-9CA0-7F45C4FF17B9}" srcOrd="1" destOrd="0" parTransId="{1D5EBC07-33A3-41EF-8C97-4C5D55A0E61D}" sibTransId="{F7388884-FD64-4164-94DE-03DA2063E3C4}"/>
    <dgm:cxn modelId="{21D2D8B3-C53C-4FD8-AA92-312EAF59D8BC}" srcId="{FC68CDAF-7DF6-4C31-9F8F-72D51D84B3DE}" destId="{A5903141-39AF-4B5C-9FFD-74499814DA74}" srcOrd="0" destOrd="0" parTransId="{6657A027-8BE0-4E36-83D8-4060FAFF2919}" sibTransId="{693E0949-586F-4880-AC28-992E60A17638}"/>
    <dgm:cxn modelId="{667138DE-5C66-49E1-83BC-140A204753F7}" type="presOf" srcId="{A5903141-39AF-4B5C-9FFD-74499814DA74}" destId="{DFF3752F-526C-46C8-AC69-20F5A193591B}" srcOrd="0" destOrd="0" presId="urn:microsoft.com/office/officeart/2005/8/layout/default"/>
    <dgm:cxn modelId="{A5EDC2C7-CAA2-4DEE-B5FF-2CDB140D98CE}" type="presParOf" srcId="{34F52A64-1B76-4959-9909-003B421C3B64}" destId="{DFF3752F-526C-46C8-AC69-20F5A193591B}" srcOrd="0" destOrd="0" presId="urn:microsoft.com/office/officeart/2005/8/layout/default"/>
    <dgm:cxn modelId="{E00598C4-AE81-4223-824F-0E8BED5F8DE4}" type="presParOf" srcId="{34F52A64-1B76-4959-9909-003B421C3B64}" destId="{A73D8AC4-903A-446F-A718-DFC62EB34FB5}" srcOrd="1" destOrd="0" presId="urn:microsoft.com/office/officeart/2005/8/layout/default"/>
    <dgm:cxn modelId="{2EE016DD-6CA3-499A-9D91-076737382784}" type="presParOf" srcId="{34F52A64-1B76-4959-9909-003B421C3B64}" destId="{373F197C-9B5C-4548-BB12-D8F8D60569A8}" srcOrd="2" destOrd="0" presId="urn:microsoft.com/office/officeart/2005/8/layout/default"/>
    <dgm:cxn modelId="{F28C90E5-A65E-406A-82AA-511CE682BC1C}" type="presParOf" srcId="{34F52A64-1B76-4959-9909-003B421C3B64}" destId="{0B72415B-9048-4ADE-84AB-E753EA1A7724}" srcOrd="3" destOrd="0" presId="urn:microsoft.com/office/officeart/2005/8/layout/default"/>
    <dgm:cxn modelId="{BC4BA85F-9B22-4796-81FD-DDA4E199B063}" type="presParOf" srcId="{34F52A64-1B76-4959-9909-003B421C3B64}" destId="{89894F87-49FF-49A1-B29C-D19517DABD9D}"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 sz="1400" dirty="0" smtClean="0">
              <a:solidFill>
                <a:srgbClr val="FFFFFF"/>
              </a:solidFill>
              <a:latin typeface="+mn-lt"/>
            </a:rPr>
            <a:t>Xbox </a:t>
          </a:r>
          <a:r>
            <a:rPr lang="es-ES" sz="1400" dirty="0" err="1" smtClean="0">
              <a:solidFill>
                <a:srgbClr val="FFFFFF"/>
              </a:solidFill>
              <a:latin typeface="+mn-lt"/>
            </a:rPr>
            <a:t>Music</a:t>
          </a:r>
          <a:r>
            <a:rPr lang="es-ES" sz="1400" dirty="0" smtClean="0">
              <a:solidFill>
                <a:srgbClr val="FFFFFF"/>
              </a:solidFill>
              <a:latin typeface="+mn-lt"/>
            </a:rPr>
            <a:t> API</a:t>
          </a:r>
          <a:endParaRPr lang="ru-RU" sz="1400" dirty="0">
            <a:solidFill>
              <a:srgbClr val="FFFFFF"/>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5B1ECF47-698B-4C49-8DFB-9144E7191BC9}" type="presOf" srcId="{F84A01C7-470B-47CC-9A1C-AA59526555AF}" destId="{5ABE5C8A-68F7-40AA-9AEF-B4B2E1F8A3B6}" srcOrd="0" destOrd="0" presId="urn:microsoft.com/office/officeart/2008/layout/BendingPictureSemiTransparentText"/>
    <dgm:cxn modelId="{F50C9E12-D7FB-4049-B361-4C96E882A733}" type="presOf" srcId="{D2A2AB14-7F81-4D15-AD37-2B55C4F91E87}" destId="{0B28D309-2C57-49E5-8F7D-24F19499A0B1}" srcOrd="0" destOrd="0" presId="urn:microsoft.com/office/officeart/2008/layout/BendingPictureSemiTransparentText"/>
    <dgm:cxn modelId="{4D6FBA5A-12E2-45DB-89C9-F977FCE8A584}" type="presParOf" srcId="{5ABE5C8A-68F7-40AA-9AEF-B4B2E1F8A3B6}" destId="{E1041C5C-A7FB-4711-977C-482D1F9CEDCA}" srcOrd="0" destOrd="0" presId="urn:microsoft.com/office/officeart/2008/layout/BendingPictureSemiTransparentText"/>
    <dgm:cxn modelId="{59DA4243-FCFF-4386-A1EA-F0E6C8DECD05}" type="presParOf" srcId="{E1041C5C-A7FB-4711-977C-482D1F9CEDCA}" destId="{4F665EC7-B8AD-451C-8A01-9092F4399C9A}" srcOrd="0" destOrd="0" presId="urn:microsoft.com/office/officeart/2008/layout/BendingPictureSemiTransparentText"/>
    <dgm:cxn modelId="{579329E7-5A1D-4005-9BD5-C1ACA9E5F1F1}"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3752F-526C-46C8-AC69-20F5A193591B}">
      <dsp:nvSpPr>
        <dsp:cNvPr id="0" name=""/>
        <dsp:cNvSpPr/>
      </dsp:nvSpPr>
      <dsp:spPr>
        <a:xfrm>
          <a:off x="3596" y="733240"/>
          <a:ext cx="1486170" cy="148584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lumMod val="20000"/>
                  <a:lumOff val="80000"/>
                </a:schemeClr>
              </a:solidFill>
              <a:latin typeface="Aller"/>
              <a:cs typeface="Aller"/>
            </a:rPr>
            <a:t>Xbox Music</a:t>
          </a:r>
          <a:endParaRPr lang="ru-RU" sz="1400" kern="1200" dirty="0">
            <a:solidFill>
              <a:schemeClr val="bg1">
                <a:lumMod val="20000"/>
                <a:lumOff val="80000"/>
              </a:schemeClr>
            </a:solidFill>
            <a:latin typeface="Aller"/>
            <a:cs typeface="Aller"/>
          </a:endParaRPr>
        </a:p>
      </dsp:txBody>
      <dsp:txXfrm>
        <a:off x="3596" y="733240"/>
        <a:ext cx="1486170" cy="1485846"/>
      </dsp:txXfrm>
    </dsp:sp>
    <dsp:sp modelId="{373F197C-9B5C-4548-BB12-D8F8D60569A8}">
      <dsp:nvSpPr>
        <dsp:cNvPr id="0" name=""/>
        <dsp:cNvSpPr/>
      </dsp:nvSpPr>
      <dsp:spPr>
        <a:xfrm>
          <a:off x="1633178" y="733240"/>
          <a:ext cx="1486170" cy="1485846"/>
        </a:xfrm>
        <a:prstGeom prst="rect">
          <a:avLst/>
        </a:prstGeom>
        <a:solidFill>
          <a:srgbClr val="F7C1E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_tradnl" sz="1600" kern="1200" dirty="0" smtClean="0">
              <a:solidFill>
                <a:schemeClr val="tx1"/>
              </a:solidFill>
              <a:latin typeface="+mj-lt"/>
            </a:rPr>
            <a:t>Nokia </a:t>
          </a:r>
          <a:r>
            <a:rPr lang="es-ES_tradnl" sz="1600" kern="1200" dirty="0" err="1" smtClean="0">
              <a:solidFill>
                <a:schemeClr val="tx1"/>
              </a:solidFill>
              <a:latin typeface="+mj-lt"/>
            </a:rPr>
            <a:t>Music</a:t>
          </a:r>
          <a:endParaRPr lang="ru-RU" sz="1600" kern="1200" dirty="0">
            <a:solidFill>
              <a:schemeClr val="tx1"/>
            </a:solidFill>
            <a:latin typeface="+mj-lt"/>
          </a:endParaRPr>
        </a:p>
      </dsp:txBody>
      <dsp:txXfrm>
        <a:off x="1633178" y="733240"/>
        <a:ext cx="1486170" cy="1485846"/>
      </dsp:txXfrm>
    </dsp:sp>
    <dsp:sp modelId="{89894F87-49FF-49A1-B29C-D19517DABD9D}">
      <dsp:nvSpPr>
        <dsp:cNvPr id="0" name=""/>
        <dsp:cNvSpPr/>
      </dsp:nvSpPr>
      <dsp:spPr>
        <a:xfrm>
          <a:off x="3262760" y="733240"/>
          <a:ext cx="1486170" cy="1485846"/>
        </a:xfrm>
        <a:prstGeom prst="rect">
          <a:avLst/>
        </a:prstGeom>
        <a:solidFill>
          <a:srgbClr val="BA007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ES" sz="1900" kern="1200" dirty="0" smtClean="0">
              <a:solidFill>
                <a:schemeClr val="bg1">
                  <a:lumMod val="20000"/>
                  <a:lumOff val="80000"/>
                </a:schemeClr>
              </a:solidFill>
              <a:latin typeface="Aller"/>
              <a:cs typeface="Aller"/>
            </a:rPr>
            <a:t>Preguntas y Respuestas</a:t>
          </a:r>
          <a:endParaRPr lang="ru-RU" sz="1900" kern="1200" dirty="0">
            <a:solidFill>
              <a:schemeClr val="bg1">
                <a:lumMod val="20000"/>
                <a:lumOff val="80000"/>
              </a:schemeClr>
            </a:solidFill>
            <a:latin typeface="Aller"/>
            <a:cs typeface="Aller"/>
          </a:endParaRPr>
        </a:p>
      </dsp:txBody>
      <dsp:txXfrm>
        <a:off x="3262760" y="733240"/>
        <a:ext cx="1486170" cy="1485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55901"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55901"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 sz="1400" kern="1200" dirty="0" smtClean="0">
              <a:solidFill>
                <a:srgbClr val="FFFFFF"/>
              </a:solidFill>
              <a:latin typeface="+mn-lt"/>
            </a:rPr>
            <a:t>Xbox </a:t>
          </a:r>
          <a:r>
            <a:rPr lang="es-ES" sz="1400" kern="1200" dirty="0" err="1" smtClean="0">
              <a:solidFill>
                <a:srgbClr val="FFFFFF"/>
              </a:solidFill>
              <a:latin typeface="+mn-lt"/>
            </a:rPr>
            <a:t>Music</a:t>
          </a:r>
          <a:r>
            <a:rPr lang="es-ES" sz="1400" kern="1200" dirty="0" smtClean="0">
              <a:solidFill>
                <a:srgbClr val="FFFFFF"/>
              </a:solidFill>
              <a:latin typeface="+mn-lt"/>
            </a:rPr>
            <a:t> API</a:t>
          </a:r>
          <a:endParaRPr lang="ru-RU" sz="1400" kern="1200" dirty="0">
            <a:solidFill>
              <a:srgbClr val="FFFFFF"/>
            </a:solidFill>
            <a:latin typeface="+mn-lt"/>
          </a:endParaRPr>
        </a:p>
      </dsp:txBody>
      <dsp:txXfrm>
        <a:off x="55901" y="2066629"/>
        <a:ext cx="4032006" cy="70855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02744911-4C4D-4FB6-8FB5-86C45076C12E}" type="datetimeFigureOut">
              <a:rPr lang="ru-RU" smtClean="0"/>
              <a:t>29.01.2014</a:t>
            </a:fld>
            <a:endParaRPr lang="ru-RU"/>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779B624C-DCAE-4F8C-88AB-1E01BA1E8237}" type="slidenum">
              <a:rPr lang="ru-RU" smtClean="0"/>
              <a:t>‹Nº›</a:t>
            </a:fld>
            <a:endParaRPr lang="ru-RU"/>
          </a:p>
        </p:txBody>
      </p:sp>
    </p:spTree>
    <p:extLst>
      <p:ext uri="{BB962C8B-B14F-4D97-AF65-F5344CB8AC3E}">
        <p14:creationId xmlns:p14="http://schemas.microsoft.com/office/powerpoint/2010/main" val="336610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71E0966-4496-4991-ACE5-DDEE4AA5F111}" type="datetimeFigureOut">
              <a:rPr lang="ru-RU" smtClean="0"/>
              <a:t>29.01.2014</a:t>
            </a:fld>
            <a:endParaRPr lang="ru-RU"/>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A39310-3DD3-491D-930A-68A0B7F9FD9D}" type="slidenum">
              <a:rPr lang="ru-RU" smtClean="0"/>
              <a:t>‹Nº›</a:t>
            </a:fld>
            <a:endParaRPr lang="ru-RU"/>
          </a:p>
        </p:txBody>
      </p:sp>
    </p:spTree>
    <p:extLst>
      <p:ext uri="{BB962C8B-B14F-4D97-AF65-F5344CB8AC3E}">
        <p14:creationId xmlns:p14="http://schemas.microsoft.com/office/powerpoint/2010/main" val="274523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388210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51C52C1-1D4B-468E-AE05-D998E2BA304A}" type="datetime1">
              <a:rPr lang="en-US" smtClean="0">
                <a:solidFill>
                  <a:prstClr val="black"/>
                </a:solidFill>
              </a:rPr>
              <a:pPr/>
              <a:t>1/29/2014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5024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smtClean="0">
                <a:solidFill>
                  <a:schemeClr val="tx1"/>
                </a:solidFill>
                <a:effectLst/>
                <a:latin typeface="Segoe UI" pitchFamily="34" charset="0"/>
                <a:ea typeface="+mn-ea"/>
                <a:cs typeface="+mn-cs"/>
              </a:rPr>
              <a:t>http://msdn.microsoft.com/en-us/library/dn546696.aspx</a:t>
            </a:r>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69373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5</a:t>
            </a:fld>
            <a:endParaRPr lang="ru-RU"/>
          </a:p>
        </p:txBody>
      </p:sp>
    </p:spTree>
    <p:extLst>
      <p:ext uri="{BB962C8B-B14F-4D97-AF65-F5344CB8AC3E}">
        <p14:creationId xmlns:p14="http://schemas.microsoft.com/office/powerpoint/2010/main" val="582120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6</a:t>
            </a:fld>
            <a:endParaRPr lang="ru-RU"/>
          </a:p>
        </p:txBody>
      </p:sp>
    </p:spTree>
    <p:extLst>
      <p:ext uri="{BB962C8B-B14F-4D97-AF65-F5344CB8AC3E}">
        <p14:creationId xmlns:p14="http://schemas.microsoft.com/office/powerpoint/2010/main" val="372054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http://msdn.microsoft.com/en-us/library/dn546671.aspx</a:t>
            </a:r>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7</a:t>
            </a:fld>
            <a:endParaRPr lang="ru-RU"/>
          </a:p>
        </p:txBody>
      </p:sp>
    </p:spTree>
    <p:extLst>
      <p:ext uri="{BB962C8B-B14F-4D97-AF65-F5344CB8AC3E}">
        <p14:creationId xmlns:p14="http://schemas.microsoft.com/office/powerpoint/2010/main" val="146754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8</a:t>
            </a:fld>
            <a:endParaRPr lang="en-US"/>
          </a:p>
        </p:txBody>
      </p:sp>
    </p:spTree>
    <p:extLst>
      <p:ext uri="{BB962C8B-B14F-4D97-AF65-F5344CB8AC3E}">
        <p14:creationId xmlns:p14="http://schemas.microsoft.com/office/powerpoint/2010/main" val="35165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11</a:t>
            </a:fld>
            <a:endParaRPr lang="en-US"/>
          </a:p>
        </p:txBody>
      </p:sp>
    </p:spTree>
    <p:extLst>
      <p:ext uri="{BB962C8B-B14F-4D97-AF65-F5344CB8AC3E}">
        <p14:creationId xmlns:p14="http://schemas.microsoft.com/office/powerpoint/2010/main" val="360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14</a:t>
            </a:fld>
            <a:endParaRPr lang="ru-RU"/>
          </a:p>
        </p:txBody>
      </p:sp>
    </p:spTree>
    <p:extLst>
      <p:ext uri="{BB962C8B-B14F-4D97-AF65-F5344CB8AC3E}">
        <p14:creationId xmlns:p14="http://schemas.microsoft.com/office/powerpoint/2010/main" val="522694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27778865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35543"/>
            <a:ext cx="8740142" cy="672414"/>
          </a:xfrm>
        </p:spPr>
        <p:txBody>
          <a:bodyPr lIns="134453" tIns="107563" rIns="134453" bIns="107563" anchor="ctr">
            <a:noAutofit/>
          </a:bodyPr>
          <a:lstStyle>
            <a:lvl1pPr>
              <a:lnSpc>
                <a:spcPct val="90000"/>
              </a:lnSpc>
              <a:defRPr sz="49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1931" y="4252785"/>
            <a:ext cx="5378548" cy="672414"/>
          </a:xfrm>
        </p:spPr>
        <p:txBody>
          <a:bodyPr lIns="134453" tIns="107563" rIns="134453" bIns="107563" anchor="b">
            <a:noAutofit/>
          </a:bodyPr>
          <a:lstStyle>
            <a:lvl1pPr marL="0" indent="0" algn="l">
              <a:lnSpc>
                <a:spcPct val="90000"/>
              </a:lnSpc>
              <a:spcBef>
                <a:spcPts val="0"/>
              </a:spcBef>
              <a:buNone/>
              <a:defRPr sz="2100" b="0" spc="-38" baseline="0">
                <a:gradFill>
                  <a:gsLst>
                    <a:gs pos="0">
                      <a:srgbClr val="FFFFFF"/>
                    </a:gs>
                    <a:gs pos="100000">
                      <a:srgbClr val="FFFFFF"/>
                    </a:gs>
                  </a:gsLst>
                  <a:lin ang="5400000" scaled="0"/>
                </a:gradFill>
                <a:latin typeface="+mn-lt"/>
                <a:cs typeface="Segoe UI" pitchFamily="34" charset="0"/>
              </a:defRPr>
            </a:lvl1pPr>
            <a:lvl2pPr marL="342755" indent="0" algn="ctr">
              <a:buNone/>
              <a:defRPr>
                <a:solidFill>
                  <a:schemeClr val="tx1">
                    <a:tint val="75000"/>
                  </a:schemeClr>
                </a:solidFill>
              </a:defRPr>
            </a:lvl2pPr>
            <a:lvl3pPr marL="685509" indent="0" algn="ctr">
              <a:buNone/>
              <a:defRPr>
                <a:solidFill>
                  <a:schemeClr val="tx1">
                    <a:tint val="75000"/>
                  </a:schemeClr>
                </a:solidFill>
              </a:defRPr>
            </a:lvl3pPr>
            <a:lvl4pPr marL="1028265" indent="0" algn="ctr">
              <a:buNone/>
              <a:defRPr>
                <a:solidFill>
                  <a:schemeClr val="tx1">
                    <a:tint val="75000"/>
                  </a:schemeClr>
                </a:solidFill>
              </a:defRPr>
            </a:lvl4pPr>
            <a:lvl5pPr marL="1371019" indent="0" algn="ctr">
              <a:buNone/>
              <a:defRPr>
                <a:solidFill>
                  <a:schemeClr val="tx1">
                    <a:tint val="75000"/>
                  </a:schemeClr>
                </a:solidFill>
              </a:defRPr>
            </a:lvl5pPr>
            <a:lvl6pPr marL="1713775" indent="0" algn="ctr">
              <a:buNone/>
              <a:defRPr>
                <a:solidFill>
                  <a:schemeClr val="tx1">
                    <a:tint val="75000"/>
                  </a:schemeClr>
                </a:solidFill>
              </a:defRPr>
            </a:lvl6pPr>
            <a:lvl7pPr marL="2056526" indent="0" algn="ctr">
              <a:buNone/>
              <a:defRPr>
                <a:solidFill>
                  <a:schemeClr val="tx1">
                    <a:tint val="75000"/>
                  </a:schemeClr>
                </a:solidFill>
              </a:defRPr>
            </a:lvl7pPr>
            <a:lvl8pPr marL="2399282" indent="0" algn="ctr">
              <a:buNone/>
              <a:defRPr>
                <a:solidFill>
                  <a:schemeClr val="tx1">
                    <a:tint val="75000"/>
                  </a:schemeClr>
                </a:solidFill>
              </a:defRPr>
            </a:lvl8pPr>
            <a:lvl9pPr marL="274203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4710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‹Nº›</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0494081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6039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23" name="Picture 22">
            <a:hlinkClick r:id="" action="ppaction://hlinkshowjump?jump=firs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pic>
        <p:nvPicPr>
          <p:cNvPr id="22" name="Picture 12">
            <a:hlinkClick r:id="" action="ppaction://hlinkshowjump?jump=previous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3997897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vert="horz" wrap="square" lIns="182880" tIns="146304" rIns="182880" bIns="146304" rtlCol="0" anchor="ctr">
            <a:noAutofit/>
          </a:bodyPr>
          <a:lstStyle>
            <a:lvl1pPr>
              <a:defRPr lang="en-US" sz="2647" kern="1200" dirty="0" smtClean="0">
                <a:gradFill>
                  <a:gsLst>
                    <a:gs pos="0">
                      <a:srgbClr val="505050"/>
                    </a:gs>
                    <a:gs pos="100000">
                      <a:srgbClr val="505050"/>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30" y="890715"/>
            <a:ext cx="3372351" cy="336207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3235"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01932" y="218302"/>
            <a:ext cx="8740141" cy="672414"/>
          </a:xfrm>
        </p:spPr>
        <p:txBody>
          <a:bodyPr vert="horz" lIns="182880" tIns="45720" rIns="182880" bIns="4572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7"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152079842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38701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1/29/2014</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07269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83295770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7949488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4045032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19" name="Picture Placeholder 11"/>
          <p:cNvSpPr>
            <a:spLocks noGrp="1" noChangeAspect="1"/>
          </p:cNvSpPr>
          <p:nvPr>
            <p:ph type="pic" sz="quarter" idx="16"/>
          </p:nvPr>
        </p:nvSpPr>
        <p:spPr>
          <a:xfrm>
            <a:off x="7395094"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22" name="Picture 2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
        <p:nvSpPr>
          <p:cNvPr id="27" name="Picture Placeholder 11"/>
          <p:cNvSpPr>
            <a:spLocks noGrp="1" noChangeAspect="1"/>
          </p:cNvSpPr>
          <p:nvPr>
            <p:ph type="pic" sz="quarter" idx="19"/>
          </p:nvPr>
        </p:nvSpPr>
        <p:spPr>
          <a:xfrm>
            <a:off x="3005807"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28" name="Picture Placeholder 11"/>
          <p:cNvSpPr>
            <a:spLocks noGrp="1" noChangeAspect="1"/>
          </p:cNvSpPr>
          <p:nvPr>
            <p:ph type="pic" sz="quarter" idx="20"/>
          </p:nvPr>
        </p:nvSpPr>
        <p:spPr>
          <a:xfrm>
            <a:off x="3005807"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4465932"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0" name="Picture Placeholder 11"/>
          <p:cNvSpPr>
            <a:spLocks noGrp="1" noChangeAspect="1"/>
          </p:cNvSpPr>
          <p:nvPr>
            <p:ph type="pic" sz="quarter" idx="22"/>
          </p:nvPr>
        </p:nvSpPr>
        <p:spPr>
          <a:xfrm>
            <a:off x="4465932" y="2597600"/>
            <a:ext cx="1368000" cy="1368000"/>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5934210"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2" name="Picture Placeholder 11"/>
          <p:cNvSpPr>
            <a:spLocks noGrp="1" noChangeAspect="1"/>
          </p:cNvSpPr>
          <p:nvPr>
            <p:ph type="pic" sz="quarter" idx="24"/>
          </p:nvPr>
        </p:nvSpPr>
        <p:spPr>
          <a:xfrm>
            <a:off x="7395094" y="1131734"/>
            <a:ext cx="1368000" cy="1368000"/>
          </a:xfrm>
        </p:spPr>
        <p:txBody>
          <a:bodyPr>
            <a:normAutofit/>
          </a:bodyPr>
          <a:lstStyle>
            <a:lvl1pPr marL="0" indent="0" algn="l">
              <a:buNone/>
              <a:defRPr sz="1000">
                <a:solidFill>
                  <a:schemeClr val="bg1"/>
                </a:solidFill>
              </a:defRPr>
            </a:lvl1pPr>
          </a:lstStyle>
          <a:p>
            <a:endParaRPr lang="ru-RU" dirty="0"/>
          </a:p>
        </p:txBody>
      </p:sp>
      <p:sp>
        <p:nvSpPr>
          <p:cNvPr id="33" name="Picture Placeholder 11"/>
          <p:cNvSpPr>
            <a:spLocks noGrp="1" noChangeAspect="1"/>
          </p:cNvSpPr>
          <p:nvPr>
            <p:ph type="pic" sz="quarter" idx="25"/>
          </p:nvPr>
        </p:nvSpPr>
        <p:spPr>
          <a:xfrm>
            <a:off x="5934210" y="2597600"/>
            <a:ext cx="1368000" cy="1368000"/>
          </a:xfrm>
        </p:spPr>
        <p:txBody>
          <a:bodyPr>
            <a:normAutofit/>
          </a:bodyPr>
          <a:lstStyle>
            <a:lvl1pPr marL="0" indent="0" algn="l">
              <a:buNone/>
              <a:defRPr sz="1000">
                <a:solidFill>
                  <a:schemeClr val="bg1"/>
                </a:solidFill>
              </a:defRPr>
            </a:lvl1pPr>
          </a:lstStyle>
          <a:p>
            <a:endParaRPr lang="ru-RU" dirty="0"/>
          </a:p>
        </p:txBody>
      </p:sp>
      <p:pic>
        <p:nvPicPr>
          <p:cNvPr id="15" name="Picture 14">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
        <p:nvSpPr>
          <p:cNvPr id="20" name="Title 1"/>
          <p:cNvSpPr>
            <a:spLocks noGrp="1"/>
          </p:cNvSpPr>
          <p:nvPr>
            <p:ph type="ctrTitle"/>
          </p:nvPr>
        </p:nvSpPr>
        <p:spPr>
          <a:xfrm>
            <a:off x="208771" y="304069"/>
            <a:ext cx="8565577"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21" name="Text Placeholder 5"/>
          <p:cNvSpPr>
            <a:spLocks noGrp="1"/>
          </p:cNvSpPr>
          <p:nvPr>
            <p:ph type="body" sz="quarter" idx="26"/>
          </p:nvPr>
        </p:nvSpPr>
        <p:spPr>
          <a:xfrm>
            <a:off x="211014" y="1139124"/>
            <a:ext cx="2704801" cy="2834999"/>
          </a:xfrm>
        </p:spPr>
        <p:txBody>
          <a:bodyPr/>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8" name="Picture Placeholder 11"/>
          <p:cNvSpPr>
            <a:spLocks noGrp="1" noChangeAspect="1"/>
          </p:cNvSpPr>
          <p:nvPr>
            <p:ph type="pic" sz="quarter" idx="27"/>
          </p:nvPr>
        </p:nvSpPr>
        <p:spPr>
          <a:xfrm>
            <a:off x="1547664" y="1131734"/>
            <a:ext cx="1368000" cy="1368000"/>
          </a:xfrm>
        </p:spPr>
        <p:txBody>
          <a:bodyPr>
            <a:normAutofit/>
          </a:bodyPr>
          <a:lstStyle>
            <a:lvl1pPr marL="0" indent="0" algn="l">
              <a:buNone/>
              <a:defRPr sz="1000">
                <a:solidFill>
                  <a:schemeClr val="bg1"/>
                </a:solidFill>
              </a:defRPr>
            </a:lvl1pPr>
          </a:lstStyle>
          <a:p>
            <a:endParaRPr lang="ru-RU" dirty="0"/>
          </a:p>
        </p:txBody>
      </p:sp>
    </p:spTree>
    <p:extLst>
      <p:ext uri="{BB962C8B-B14F-4D97-AF65-F5344CB8AC3E}">
        <p14:creationId xmlns:p14="http://schemas.microsoft.com/office/powerpoint/2010/main" val="142445151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6286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29150" y="1369219"/>
            <a:ext cx="3886200" cy="32635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809198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8" name="Marcador de pie de página 7"/>
          <p:cNvSpPr>
            <a:spLocks noGrp="1"/>
          </p:cNvSpPr>
          <p:nvPr>
            <p:ph type="ftr" sz="quarter" idx="11"/>
          </p:nvPr>
        </p:nvSpPr>
        <p:spPr/>
        <p:txBody>
          <a:bodyPr/>
          <a:lstStyle/>
          <a:p>
            <a:endParaRPr lang="ru-RU" dirty="0"/>
          </a:p>
        </p:txBody>
      </p:sp>
      <p:sp>
        <p:nvSpPr>
          <p:cNvPr id="9" name="Marcador de número de diapositiva 8"/>
          <p:cNvSpPr>
            <a:spLocks noGrp="1"/>
          </p:cNvSpPr>
          <p:nvPr>
            <p:ph type="sldNum" sz="quarter" idx="12"/>
          </p:nvPr>
        </p:nvSpPr>
        <p:spPr/>
        <p:txBody>
          <a:bodyPr/>
          <a:lstStyle/>
          <a:p>
            <a:fld id="{74C80674-0C3A-461C-8E60-67A8CCC5BB66}" type="slidenum">
              <a:rPr lang="ru-RU" smtClean="0"/>
              <a:t>‹Nº›</a:t>
            </a:fld>
            <a:endParaRPr lang="ru-RU" dirty="0"/>
          </a:p>
        </p:txBody>
      </p:sp>
      <p:pic>
        <p:nvPicPr>
          <p:cNvPr id="10"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424774371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4" name="Marcador de pie de página 3"/>
          <p:cNvSpPr>
            <a:spLocks noGrp="1"/>
          </p:cNvSpPr>
          <p:nvPr>
            <p:ph type="ftr" sz="quarter" idx="11"/>
          </p:nvPr>
        </p:nvSpPr>
        <p:spPr/>
        <p:txBody>
          <a:bodyPr/>
          <a:lstStyle/>
          <a:p>
            <a:endParaRPr lang="ru-RU" dirty="0"/>
          </a:p>
        </p:txBody>
      </p:sp>
      <p:sp>
        <p:nvSpPr>
          <p:cNvPr id="5" name="Marcador de número de diapositiva 4"/>
          <p:cNvSpPr>
            <a:spLocks noGrp="1"/>
          </p:cNvSpPr>
          <p:nvPr>
            <p:ph type="sldNum" sz="quarter" idx="12"/>
          </p:nvPr>
        </p:nvSpPr>
        <p:spPr/>
        <p:txBody>
          <a:bodyPr/>
          <a:lstStyle/>
          <a:p>
            <a:fld id="{74C80674-0C3A-461C-8E60-67A8CCC5BB66}" type="slidenum">
              <a:rPr lang="ru-RU" smtClean="0"/>
              <a:t>‹Nº›</a:t>
            </a:fld>
            <a:endParaRPr lang="ru-RU"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61637859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3" name="Marcador de pie de página 2"/>
          <p:cNvSpPr>
            <a:spLocks noGrp="1"/>
          </p:cNvSpPr>
          <p:nvPr>
            <p:ph type="ftr" sz="quarter" idx="11"/>
          </p:nvPr>
        </p:nvSpPr>
        <p:spPr/>
        <p:txBody>
          <a:bodyPr/>
          <a:lstStyle/>
          <a:p>
            <a:endParaRPr lang="ru-RU" dirty="0"/>
          </a:p>
        </p:txBody>
      </p:sp>
      <p:sp>
        <p:nvSpPr>
          <p:cNvPr id="4" name="Marcador de número de diapositiva 3"/>
          <p:cNvSpPr>
            <a:spLocks noGrp="1"/>
          </p:cNvSpPr>
          <p:nvPr>
            <p:ph type="sldNum" sz="quarter" idx="12"/>
          </p:nvPr>
        </p:nvSpPr>
        <p:spPr/>
        <p:txBody>
          <a:bodyPr/>
          <a:lstStyle/>
          <a:p>
            <a:fld id="{74C80674-0C3A-461C-8E60-67A8CCC5BB66}" type="slidenum">
              <a:rPr lang="ru-RU" smtClean="0"/>
              <a:t>‹Nº›</a:t>
            </a:fld>
            <a:endParaRPr lang="ru-RU"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0113021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80550448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6" name="Marcador de pie de página 5"/>
          <p:cNvSpPr>
            <a:spLocks noGrp="1"/>
          </p:cNvSpPr>
          <p:nvPr>
            <p:ph type="ftr" sz="quarter" idx="11"/>
          </p:nvPr>
        </p:nvSpPr>
        <p:spPr/>
        <p:txBody>
          <a:bodyPr/>
          <a:lstStyle/>
          <a:p>
            <a:endParaRPr lang="ru-RU" dirty="0"/>
          </a:p>
        </p:txBody>
      </p:sp>
      <p:sp>
        <p:nvSpPr>
          <p:cNvPr id="7" name="Marcador de número de diapositiva 6"/>
          <p:cNvSpPr>
            <a:spLocks noGrp="1"/>
          </p:cNvSpPr>
          <p:nvPr>
            <p:ph type="sldNum" sz="quarter" idx="12"/>
          </p:nvPr>
        </p:nvSpPr>
        <p:spPr/>
        <p:txBody>
          <a:bodyPr/>
          <a:lstStyle/>
          <a:p>
            <a:fld id="{74C80674-0C3A-461C-8E60-67A8CCC5BB66}" type="slidenum">
              <a:rPr lang="ru-RU" smtClean="0"/>
              <a:t>‹Nº›</a:t>
            </a:fld>
            <a:endParaRPr lang="ru-RU" dirty="0"/>
          </a:p>
        </p:txBody>
      </p:sp>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72942497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3592024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8EA667C-B123-4C9D-8392-E4DAC4F69B68}" type="datetimeFigureOut">
              <a:rPr lang="ru-RU" smtClean="0"/>
              <a:t>29.01.2014</a:t>
            </a:fld>
            <a:endParaRPr lang="ru-RU" dirty="0"/>
          </a:p>
        </p:txBody>
      </p:sp>
      <p:sp>
        <p:nvSpPr>
          <p:cNvPr id="5" name="Marcador de pie de página 4"/>
          <p:cNvSpPr>
            <a:spLocks noGrp="1"/>
          </p:cNvSpPr>
          <p:nvPr>
            <p:ph type="ftr" sz="quarter" idx="11"/>
          </p:nvPr>
        </p:nvSpPr>
        <p:spPr/>
        <p:txBody>
          <a:bodyPr/>
          <a:lstStyle/>
          <a:p>
            <a:endParaRPr lang="ru-RU" dirty="0"/>
          </a:p>
        </p:txBody>
      </p:sp>
      <p:sp>
        <p:nvSpPr>
          <p:cNvPr id="6" name="Marcador de número de diapositiva 5"/>
          <p:cNvSpPr>
            <a:spLocks noGrp="1"/>
          </p:cNvSpPr>
          <p:nvPr>
            <p:ph type="sldNum" sz="quarter" idx="12"/>
          </p:nvPr>
        </p:nvSpPr>
        <p:spPr/>
        <p:txBody>
          <a:bodyPr/>
          <a:lstStyle/>
          <a:p>
            <a:fld id="{74C80674-0C3A-461C-8E60-67A8CCC5BB66}" type="slidenum">
              <a:rPr lang="ru-RU" smtClean="0"/>
              <a:t>‹Nº›</a:t>
            </a:fld>
            <a:endParaRPr lang="ru-RU" dirty="0"/>
          </a:p>
        </p:txBody>
      </p:sp>
    </p:spTree>
    <p:extLst>
      <p:ext uri="{BB962C8B-B14F-4D97-AF65-F5344CB8AC3E}">
        <p14:creationId xmlns:p14="http://schemas.microsoft.com/office/powerpoint/2010/main" val="30357498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2" name="Picture Placeholder 11"/>
          <p:cNvSpPr>
            <a:spLocks noGrp="1" noChangeAspect="1"/>
          </p:cNvSpPr>
          <p:nvPr>
            <p:ph type="pic" sz="quarter" idx="10"/>
          </p:nvPr>
        </p:nvSpPr>
        <p:spPr>
          <a:xfrm>
            <a:off x="3635896" y="287665"/>
            <a:ext cx="1674000" cy="1674000"/>
          </a:xfrm>
        </p:spPr>
        <p:txBody>
          <a:bodyPr>
            <a:normAutofit/>
          </a:bodyPr>
          <a:lstStyle>
            <a:lvl1pPr marL="0" indent="0" algn="l">
              <a:buNone/>
              <a:defRPr sz="1000" strike="noStrike">
                <a:solidFill>
                  <a:schemeClr val="bg1"/>
                </a:solidFill>
              </a:defRPr>
            </a:lvl1pPr>
          </a:lstStyle>
          <a:p>
            <a:endParaRPr lang="ru-RU" dirty="0"/>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5" name="Text Placeholder 24"/>
          <p:cNvSpPr>
            <a:spLocks noGrp="1"/>
          </p:cNvSpPr>
          <p:nvPr>
            <p:ph type="body" sz="quarter" idx="19"/>
          </p:nvPr>
        </p:nvSpPr>
        <p:spPr>
          <a:xfrm>
            <a:off x="433924" y="4515966"/>
            <a:ext cx="6400800" cy="268288"/>
          </a:xfrm>
        </p:spPr>
        <p:txBody>
          <a:bodyPr vert="horz" lIns="91440" tIns="45720" rIns="91440" bIns="45720" rtlCol="0">
            <a:normAutofit/>
          </a:bodyPr>
          <a:lstStyle>
            <a:lvl1pPr marL="342900" indent="-342900">
              <a:buNone/>
              <a:defRPr lang="en-US" sz="1600" smtClean="0">
                <a:solidFill>
                  <a:schemeClr val="tx2"/>
                </a:solidFill>
              </a:defRPr>
            </a:lvl1pPr>
            <a:lvl2pPr marL="742950" indent="-285750">
              <a:buNone/>
              <a:defRPr lang="en-US" smtClean="0">
                <a:solidFill>
                  <a:schemeClr val="tx1">
                    <a:tint val="75000"/>
                  </a:schemeClr>
                </a:solidFill>
              </a:defRPr>
            </a:lvl2pPr>
            <a:lvl3pPr marL="1143000" indent="-228600">
              <a:buNone/>
              <a:defRPr lang="en-US" smtClean="0">
                <a:solidFill>
                  <a:schemeClr val="tx1">
                    <a:tint val="75000"/>
                  </a:schemeClr>
                </a:solidFill>
              </a:defRPr>
            </a:lvl3pPr>
            <a:lvl4pPr marL="1600200" indent="-228600">
              <a:buNone/>
              <a:defRPr lang="en-US" smtClean="0">
                <a:solidFill>
                  <a:schemeClr val="tx1">
                    <a:tint val="75000"/>
                  </a:schemeClr>
                </a:solidFill>
              </a:defRPr>
            </a:lvl4pPr>
            <a:lvl5pPr marL="2057400" indent="-228600">
              <a:buNone/>
              <a:defRPr lang="ru-RU">
                <a:solidFill>
                  <a:schemeClr val="tx1">
                    <a:tint val="75000"/>
                  </a:schemeClr>
                </a:solidFill>
              </a:defRPr>
            </a:lvl5pPr>
          </a:lstStyle>
          <a:p>
            <a:pPr marL="0" lvl="0" indent="0"/>
            <a:r>
              <a:rPr lang="en-US" smtClean="0"/>
              <a:t>Click to edit Master text styles</a:t>
            </a:r>
          </a:p>
        </p:txBody>
      </p:sp>
    </p:spTree>
    <p:extLst>
      <p:ext uri="{BB962C8B-B14F-4D97-AF65-F5344CB8AC3E}">
        <p14:creationId xmlns:p14="http://schemas.microsoft.com/office/powerpoint/2010/main" val="332693923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04521107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469353631"/>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791953414"/>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34001351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3864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6012200" y="1076325"/>
            <a:ext cx="2835216"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Media Placeholder 4"/>
          <p:cNvSpPr>
            <a:spLocks noGrp="1"/>
          </p:cNvSpPr>
          <p:nvPr>
            <p:ph type="media" sz="quarter" idx="21"/>
          </p:nvPr>
        </p:nvSpPr>
        <p:spPr>
          <a:xfrm>
            <a:off x="395288" y="1131888"/>
            <a:ext cx="4895850" cy="266382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41564932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2" y="304069"/>
            <a:ext cx="867582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3726607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433924" y="2693367"/>
            <a:ext cx="7772400" cy="1102519"/>
          </a:xfrm>
        </p:spPr>
        <p:txBody>
          <a:bodyPr/>
          <a:lstStyle>
            <a:lvl1pPr algn="l">
              <a:lnSpc>
                <a:spcPct val="75000"/>
              </a:lnSpc>
              <a:defRPr lang="en-US" sz="6000" kern="1200" spc="-150"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433924" y="4011910"/>
            <a:ext cx="6400800" cy="360040"/>
          </a:xfrm>
        </p:spPr>
        <p:txBody>
          <a:bodyPr>
            <a:normAutofit/>
          </a:bodyPr>
          <a:lstStyle>
            <a:lvl1pPr marL="0" indent="0" algn="l">
              <a:buNone/>
              <a:defRPr sz="27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5393660"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5393660"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6281483"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6281483"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7164631"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7164631" y="1169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8047779" y="287665"/>
            <a:ext cx="792000" cy="792000"/>
          </a:xfrm>
        </p:spPr>
        <p:txBody>
          <a:bodyPr>
            <a:normAutofit/>
          </a:bodyPr>
          <a:lstStyle>
            <a:lvl1pPr marL="0" indent="0" algn="l">
              <a:buNone/>
              <a:defRPr sz="100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8047779" y="1169665"/>
            <a:ext cx="792000" cy="792000"/>
          </a:xfrm>
        </p:spPr>
        <p:txBody>
          <a:bodyPr>
            <a:normAutofit/>
          </a:bodyPr>
          <a:lstStyle>
            <a:lvl1pPr marL="0" indent="0" algn="l">
              <a:buNone/>
              <a:defRPr sz="1000" strike="noStrike">
                <a:solidFill>
                  <a:schemeClr val="bg1"/>
                </a:solidFill>
              </a:defRPr>
            </a:lvl1pPr>
          </a:lstStyle>
          <a:p>
            <a:endParaRPr lang="ru-RU" dirty="0"/>
          </a:p>
        </p:txBody>
      </p:sp>
      <p:pic>
        <p:nvPicPr>
          <p:cNvPr id="15" name="Picture 14">
            <a:hlinkClick r:id="" action="ppaction://hlinkshowjump?jump=endshow"/>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000" flipH="1">
            <a:off x="8487416" y="4499373"/>
            <a:ext cx="360000" cy="360000"/>
          </a:xfrm>
          <a:prstGeom prst="rect">
            <a:avLst/>
          </a:prstGeom>
        </p:spPr>
      </p:pic>
      <p:pic>
        <p:nvPicPr>
          <p:cNvPr id="23" name="Picture 22">
            <a:hlinkClick r:id="" action="ppaction://hlinkshowjump?jump=firstslide"/>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344" y="4499373"/>
            <a:ext cx="360000" cy="360000"/>
          </a:xfrm>
          <a:prstGeom prst="rect">
            <a:avLst/>
          </a:prstGeom>
        </p:spPr>
      </p:pic>
    </p:spTree>
    <p:extLst>
      <p:ext uri="{BB962C8B-B14F-4D97-AF65-F5344CB8AC3E}">
        <p14:creationId xmlns:p14="http://schemas.microsoft.com/office/powerpoint/2010/main" val="472412620"/>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5756587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2.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EA667C-B123-4C9D-8392-E4DAC4F69B68}" type="datetimeFigureOut">
              <a:rPr lang="ru-RU" smtClean="0"/>
              <a:t>29.01.2014</a:t>
            </a:fld>
            <a:endParaRPr lang="ru-RU"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C80674-0C3A-461C-8E60-67A8CCC5BB66}" type="slidenum">
              <a:rPr lang="ru-RU" smtClean="0"/>
              <a:t>‹Nº›</a:t>
            </a:fld>
            <a:endParaRPr lang="ru-RU" dirty="0"/>
          </a:p>
        </p:txBody>
      </p:sp>
    </p:spTree>
    <p:extLst>
      <p:ext uri="{BB962C8B-B14F-4D97-AF65-F5344CB8AC3E}">
        <p14:creationId xmlns:p14="http://schemas.microsoft.com/office/powerpoint/2010/main" val="1779695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9" r:id="rId9"/>
    <p:sldLayoutId id="2147483672" r:id="rId10"/>
    <p:sldLayoutId id="2147483679" r:id="rId11"/>
    <p:sldLayoutId id="2147483707" r:id="rId12"/>
    <p:sldLayoutId id="2147483702" r:id="rId13"/>
    <p:sldLayoutId id="2147483708" r:id="rId14"/>
    <p:sldLayoutId id="2147483709" r:id="rId15"/>
    <p:sldLayoutId id="2147483710" r:id="rId16"/>
  </p:sldLayoutIdLst>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8EA667C-B123-4C9D-8392-E4DAC4F69B68}" type="datetimeFigureOut">
              <a:rPr lang="ru-RU" smtClean="0"/>
              <a:t>29.01.2014</a:t>
            </a:fld>
            <a:endParaRPr lang="ru-RU" dirty="0"/>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dirty="0"/>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C80674-0C3A-461C-8E60-67A8CCC5BB66}" type="slidenum">
              <a:rPr lang="ru-RU" smtClean="0"/>
              <a:t>‹Nº›</a:t>
            </a:fld>
            <a:endParaRPr lang="ru-RU" dirty="0"/>
          </a:p>
        </p:txBody>
      </p:sp>
      <p:pic>
        <p:nvPicPr>
          <p:cNvPr id="7" name="Picture 12">
            <a:hlinkClick r:id="" action="ppaction://hlinkshowjump?jump=previousslide"/>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87416" y="4515966"/>
            <a:ext cx="360000" cy="360000"/>
          </a:xfrm>
          <a:prstGeom prst="rect">
            <a:avLst/>
          </a:prstGeom>
        </p:spPr>
      </p:pic>
    </p:spTree>
    <p:extLst>
      <p:ext uri="{BB962C8B-B14F-4D97-AF65-F5344CB8AC3E}">
        <p14:creationId xmlns:p14="http://schemas.microsoft.com/office/powerpoint/2010/main" val="26596067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slow" p14:dur="1500">
        <p14:ferris dir="r"/>
      </p:transition>
    </mc:Choice>
    <mc:Fallback xmlns="">
      <p:transition spd="slow" advClick="0">
        <p:fade/>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hyperlink" Target="mailto:windows-phone-spanish-user-group+subscribe@googlegroups.com" TargetMode="External"/><Relationship Id="rId2" Type="http://schemas.openxmlformats.org/officeDocument/2006/relationships/hyperlink" Target="http://www.wpsug.net/" TargetMode="External"/><Relationship Id="rId1" Type="http://schemas.openxmlformats.org/officeDocument/2006/relationships/slideLayout" Target="../slideLayouts/slideLayout29.xml"/><Relationship Id="rId6" Type="http://schemas.openxmlformats.org/officeDocument/2006/relationships/hyperlink" Target="mailto:info@wpsug.net" TargetMode="External"/><Relationship Id="rId5" Type="http://schemas.openxmlformats.org/officeDocument/2006/relationships/hyperlink" Target="https://twitter.com/wpsug" TargetMode="External"/><Relationship Id="rId4" Type="http://schemas.openxmlformats.org/officeDocument/2006/relationships/hyperlink" Target="http://www.youtube.com/channel/UClQGfxqCwc0XF9uo8e9KuP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hyperlink" Target="http://music.xbox.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music.xbox.com/developer" TargetMode="Externa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uget.org/packages/Xbox.Music"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Tree>
    <p:extLst>
      <p:ext uri="{BB962C8B-B14F-4D97-AF65-F5344CB8AC3E}">
        <p14:creationId xmlns:p14="http://schemas.microsoft.com/office/powerpoint/2010/main" val="39912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8771" y="123478"/>
            <a:ext cx="8649883" cy="770143"/>
          </a:xfrm>
        </p:spPr>
        <p:txBody>
          <a:bodyPr/>
          <a:lstStyle/>
          <a:p>
            <a:r>
              <a:rPr lang="en-US" dirty="0" smtClean="0"/>
              <a:t>Xbox Music Wrapper</a:t>
            </a:r>
            <a:endParaRPr lang="ru-RU" dirty="0"/>
          </a:p>
        </p:txBody>
      </p:sp>
      <p:graphicFrame>
        <p:nvGraphicFramePr>
          <p:cNvPr id="14" name="Tabla 13"/>
          <p:cNvGraphicFramePr>
            <a:graphicFrameLocks noGrp="1"/>
          </p:cNvGraphicFramePr>
          <p:nvPr>
            <p:extLst>
              <p:ext uri="{D42A27DB-BD31-4B8C-83A1-F6EECF244321}">
                <p14:modId xmlns:p14="http://schemas.microsoft.com/office/powerpoint/2010/main" val="2998120971"/>
              </p:ext>
            </p:extLst>
          </p:nvPr>
        </p:nvGraphicFramePr>
        <p:xfrm>
          <a:off x="285346" y="805790"/>
          <a:ext cx="8535126" cy="3566160"/>
        </p:xfrm>
        <a:graphic>
          <a:graphicData uri="http://schemas.openxmlformats.org/drawingml/2006/table">
            <a:tbl>
              <a:tblPr firstRow="1" bandRow="1">
                <a:tableStyleId>{5C22544A-7EE6-4342-B048-85BDC9FD1C3A}</a:tableStyleId>
              </a:tblPr>
              <a:tblGrid>
                <a:gridCol w="3727813"/>
                <a:gridCol w="4807313"/>
              </a:tblGrid>
              <a:tr h="358913">
                <a:tc>
                  <a:txBody>
                    <a:bodyPr/>
                    <a:lstStyle/>
                    <a:p>
                      <a:r>
                        <a:rPr lang="es-ES" dirty="0" smtClean="0">
                          <a:solidFill>
                            <a:srgbClr val="FFFFFF"/>
                          </a:solidFill>
                        </a:rPr>
                        <a:t>Datos</a:t>
                      </a:r>
                      <a:endParaRPr lang="es-ES" dirty="0">
                        <a:solidFill>
                          <a:srgbClr val="FFFFFF"/>
                        </a:solidFill>
                      </a:endParaRPr>
                    </a:p>
                  </a:txBody>
                  <a:tcPr>
                    <a:solidFill>
                      <a:srgbClr val="9A0067"/>
                    </a:solidFill>
                  </a:tcPr>
                </a:tc>
                <a:tc>
                  <a:txBody>
                    <a:bodyPr/>
                    <a:lstStyle/>
                    <a:p>
                      <a:r>
                        <a:rPr lang="es-ES" dirty="0" smtClean="0">
                          <a:solidFill>
                            <a:srgbClr val="FFFFFF"/>
                          </a:solidFill>
                        </a:rPr>
                        <a:t>Método</a:t>
                      </a:r>
                      <a:endParaRPr lang="es-ES" dirty="0">
                        <a:solidFill>
                          <a:srgbClr val="FFFFFF"/>
                        </a:solidFill>
                      </a:endParaRPr>
                    </a:p>
                  </a:txBody>
                  <a:tcPr>
                    <a:solidFill>
                      <a:srgbClr val="9A0067"/>
                    </a:solidFill>
                  </a:tcPr>
                </a:tc>
              </a:tr>
              <a:tr h="442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Obtener los detalles de un artista según</a:t>
                      </a:r>
                      <a:r>
                        <a:rPr lang="es-ES" sz="1200" baseline="0" dirty="0" smtClean="0"/>
                        <a:t> su ID.</a:t>
                      </a:r>
                      <a:endParaRPr lang="es-ES" sz="1200" dirty="0" smtClean="0"/>
                    </a:p>
                  </a:txBody>
                  <a:tcPr>
                    <a:solidFill>
                      <a:srgbClr val="F0F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err="1" smtClean="0">
                          <a:solidFill>
                            <a:schemeClr val="dk1"/>
                          </a:solidFill>
                          <a:latin typeface="+mn-lt"/>
                          <a:ea typeface="+mn-ea"/>
                          <a:cs typeface="+mn-cs"/>
                        </a:rPr>
                        <a:t>var</a:t>
                      </a:r>
                      <a:r>
                        <a:rPr lang="es-ES" sz="1200" kern="1200" dirty="0" smtClean="0">
                          <a:solidFill>
                            <a:schemeClr val="dk1"/>
                          </a:solidFill>
                          <a:latin typeface="+mn-lt"/>
                          <a:ea typeface="+mn-ea"/>
                          <a:cs typeface="+mn-cs"/>
                        </a:rPr>
                        <a:t> </a:t>
                      </a:r>
                      <a:r>
                        <a:rPr lang="es-ES" sz="1200" kern="1200" dirty="0" err="1" smtClean="0">
                          <a:solidFill>
                            <a:schemeClr val="dk1"/>
                          </a:solidFill>
                          <a:latin typeface="+mn-lt"/>
                          <a:ea typeface="+mn-ea"/>
                          <a:cs typeface="+mn-cs"/>
                        </a:rPr>
                        <a:t>artist</a:t>
                      </a:r>
                      <a:r>
                        <a:rPr lang="es-ES" sz="1200" kern="1200" dirty="0" smtClean="0">
                          <a:solidFill>
                            <a:schemeClr val="dk1"/>
                          </a:solidFill>
                          <a:latin typeface="+mn-lt"/>
                          <a:ea typeface="+mn-ea"/>
                          <a:cs typeface="+mn-cs"/>
                        </a:rPr>
                        <a:t> = </a:t>
                      </a:r>
                      <a:r>
                        <a:rPr lang="es-ES" sz="1200" kern="1200" dirty="0" err="1" smtClean="0">
                          <a:solidFill>
                            <a:schemeClr val="dk1"/>
                          </a:solidFill>
                          <a:latin typeface="+mn-lt"/>
                          <a:ea typeface="+mn-ea"/>
                          <a:cs typeface="+mn-cs"/>
                        </a:rPr>
                        <a:t>client.Get</a:t>
                      </a:r>
                      <a:r>
                        <a:rPr lang="es-ES" sz="1200" kern="1200" dirty="0" smtClean="0">
                          <a:solidFill>
                            <a:schemeClr val="dk1"/>
                          </a:solidFill>
                          <a:latin typeface="+mn-lt"/>
                          <a:ea typeface="+mn-ea"/>
                          <a:cs typeface="+mn-cs"/>
                        </a:rPr>
                        <a:t>("music.5EB90600-0200-11DB-89CA-0019B92A3933");</a:t>
                      </a:r>
                      <a:endParaRPr lang="es-ES" sz="1200" dirty="0" smtClean="0"/>
                    </a:p>
                  </a:txBody>
                  <a:tcPr>
                    <a:solidFill>
                      <a:srgbClr val="F0F0F0"/>
                    </a:solidFill>
                  </a:tcPr>
                </a:tc>
              </a:tr>
              <a:tr h="442496">
                <a:tc>
                  <a:txBody>
                    <a:bodyPr/>
                    <a:lstStyle/>
                    <a:p>
                      <a:r>
                        <a:rPr lang="es-ES" sz="1200" dirty="0" smtClean="0"/>
                        <a:t>Obtener los detalles de un álbum según</a:t>
                      </a:r>
                      <a:r>
                        <a:rPr lang="es-ES" sz="1200" baseline="0" dirty="0" smtClean="0"/>
                        <a:t> su ID.</a:t>
                      </a:r>
                      <a:endParaRPr lang="es-ES" sz="1200" dirty="0"/>
                    </a:p>
                  </a:txBody>
                  <a:tcPr>
                    <a:solidFill>
                      <a:srgbClr val="F0F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err="1" smtClean="0">
                          <a:solidFill>
                            <a:schemeClr val="dk1"/>
                          </a:solidFill>
                          <a:latin typeface="+mn-lt"/>
                          <a:ea typeface="+mn-ea"/>
                          <a:cs typeface="+mn-cs"/>
                        </a:rPr>
                        <a:t>var</a:t>
                      </a:r>
                      <a:r>
                        <a:rPr lang="es-ES" sz="1200" kern="1200" dirty="0" smtClean="0">
                          <a:solidFill>
                            <a:schemeClr val="dk1"/>
                          </a:solidFill>
                          <a:latin typeface="+mn-lt"/>
                          <a:ea typeface="+mn-ea"/>
                          <a:cs typeface="+mn-cs"/>
                        </a:rPr>
                        <a:t> </a:t>
                      </a:r>
                      <a:r>
                        <a:rPr lang="es-ES" sz="1200" kern="1200" dirty="0" err="1" smtClean="0">
                          <a:solidFill>
                            <a:schemeClr val="dk1"/>
                          </a:solidFill>
                          <a:latin typeface="+mn-lt"/>
                          <a:ea typeface="+mn-ea"/>
                          <a:cs typeface="+mn-cs"/>
                        </a:rPr>
                        <a:t>album</a:t>
                      </a:r>
                      <a:r>
                        <a:rPr lang="es-ES" sz="1200" kern="1200" dirty="0" smtClean="0">
                          <a:solidFill>
                            <a:schemeClr val="dk1"/>
                          </a:solidFill>
                          <a:latin typeface="+mn-lt"/>
                          <a:ea typeface="+mn-ea"/>
                          <a:cs typeface="+mn-cs"/>
                        </a:rPr>
                        <a:t> = </a:t>
                      </a:r>
                      <a:r>
                        <a:rPr lang="es-ES" sz="1200" kern="1200" dirty="0" err="1" smtClean="0">
                          <a:solidFill>
                            <a:schemeClr val="dk1"/>
                          </a:solidFill>
                          <a:latin typeface="+mn-lt"/>
                          <a:ea typeface="+mn-ea"/>
                          <a:cs typeface="+mn-cs"/>
                        </a:rPr>
                        <a:t>client.Get</a:t>
                      </a:r>
                      <a:r>
                        <a:rPr lang="es-ES" sz="1200" kern="1200" dirty="0" smtClean="0">
                          <a:solidFill>
                            <a:schemeClr val="dk1"/>
                          </a:solidFill>
                          <a:latin typeface="+mn-lt"/>
                          <a:ea typeface="+mn-ea"/>
                          <a:cs typeface="+mn-cs"/>
                        </a:rPr>
                        <a:t>("music.C61C0000-0200-11DB-89CA-0019B92A3933");</a:t>
                      </a:r>
                      <a:endParaRPr lang="es-ES" sz="1200" dirty="0" smtClean="0"/>
                    </a:p>
                  </a:txBody>
                  <a:tcPr>
                    <a:solidFill>
                      <a:srgbClr val="F0F0F0"/>
                    </a:solidFill>
                  </a:tcPr>
                </a:tc>
              </a:tr>
              <a:tr h="442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Obtener los detalles de una canción según</a:t>
                      </a:r>
                      <a:r>
                        <a:rPr lang="es-ES" sz="1200" baseline="0" dirty="0" smtClean="0"/>
                        <a:t> su ID.</a:t>
                      </a:r>
                      <a:endParaRPr lang="es-ES" sz="1200" dirty="0" smtClean="0"/>
                    </a:p>
                  </a:txBody>
                  <a:tcPr>
                    <a:solidFill>
                      <a:srgbClr val="F0F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err="1" smtClean="0">
                          <a:solidFill>
                            <a:schemeClr val="dk1"/>
                          </a:solidFill>
                          <a:latin typeface="+mn-lt"/>
                          <a:ea typeface="+mn-ea"/>
                          <a:cs typeface="+mn-cs"/>
                        </a:rPr>
                        <a:t>var</a:t>
                      </a:r>
                      <a:r>
                        <a:rPr lang="es-ES" sz="1200" kern="1200" dirty="0" smtClean="0">
                          <a:solidFill>
                            <a:schemeClr val="dk1"/>
                          </a:solidFill>
                          <a:latin typeface="+mn-lt"/>
                          <a:ea typeface="+mn-ea"/>
                          <a:cs typeface="+mn-cs"/>
                        </a:rPr>
                        <a:t> </a:t>
                      </a:r>
                      <a:r>
                        <a:rPr lang="es-ES" sz="1200" kern="1200" dirty="0" err="1" smtClean="0">
                          <a:solidFill>
                            <a:schemeClr val="dk1"/>
                          </a:solidFill>
                          <a:latin typeface="+mn-lt"/>
                          <a:ea typeface="+mn-ea"/>
                          <a:cs typeface="+mn-cs"/>
                        </a:rPr>
                        <a:t>track</a:t>
                      </a:r>
                      <a:r>
                        <a:rPr lang="es-ES" sz="1200" kern="1200" dirty="0" smtClean="0">
                          <a:solidFill>
                            <a:schemeClr val="dk1"/>
                          </a:solidFill>
                          <a:latin typeface="+mn-lt"/>
                          <a:ea typeface="+mn-ea"/>
                          <a:cs typeface="+mn-cs"/>
                        </a:rPr>
                        <a:t> = </a:t>
                      </a:r>
                      <a:r>
                        <a:rPr lang="es-ES" sz="1200" kern="1200" dirty="0" err="1" smtClean="0">
                          <a:solidFill>
                            <a:schemeClr val="dk1"/>
                          </a:solidFill>
                          <a:latin typeface="+mn-lt"/>
                          <a:ea typeface="+mn-ea"/>
                          <a:cs typeface="+mn-cs"/>
                        </a:rPr>
                        <a:t>client.Get</a:t>
                      </a:r>
                      <a:r>
                        <a:rPr lang="es-ES" sz="1200" kern="1200" dirty="0" smtClean="0">
                          <a:solidFill>
                            <a:schemeClr val="dk1"/>
                          </a:solidFill>
                          <a:latin typeface="+mn-lt"/>
                          <a:ea typeface="+mn-ea"/>
                          <a:cs typeface="+mn-cs"/>
                        </a:rPr>
                        <a:t>("music.E5F8F607-0100-11DB-89CA-0019B92A3933");</a:t>
                      </a:r>
                      <a:endParaRPr lang="es-ES" sz="1200" dirty="0" smtClean="0"/>
                    </a:p>
                  </a:txBody>
                  <a:tcPr>
                    <a:solidFill>
                      <a:srgbClr val="F0F0F0"/>
                    </a:solidFill>
                  </a:tcPr>
                </a:tc>
              </a:tr>
              <a:tr h="442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Obtener los artistas, álbumes</a:t>
                      </a:r>
                      <a:r>
                        <a:rPr lang="es-ES" sz="1200" baseline="0" dirty="0" smtClean="0"/>
                        <a:t> y canciones según un criterio de búsqueda.</a:t>
                      </a:r>
                      <a:endParaRPr lang="es-ES" sz="1200" dirty="0" smtClean="0"/>
                    </a:p>
                  </a:txBody>
                  <a:tcPr>
                    <a:solidFill>
                      <a:srgbClr val="F0F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err="1" smtClean="0">
                          <a:solidFill>
                            <a:schemeClr val="dk1"/>
                          </a:solidFill>
                          <a:latin typeface="+mn-lt"/>
                          <a:ea typeface="+mn-ea"/>
                          <a:cs typeface="+mn-cs"/>
                        </a:rPr>
                        <a:t>var</a:t>
                      </a:r>
                      <a:r>
                        <a:rPr lang="es-ES" sz="1200" kern="1200" dirty="0" smtClean="0">
                          <a:solidFill>
                            <a:schemeClr val="dk1"/>
                          </a:solidFill>
                          <a:latin typeface="+mn-lt"/>
                          <a:ea typeface="+mn-ea"/>
                          <a:cs typeface="+mn-cs"/>
                        </a:rPr>
                        <a:t> </a:t>
                      </a:r>
                      <a:r>
                        <a:rPr lang="es-ES" sz="1200" kern="1200" dirty="0" err="1" smtClean="0">
                          <a:solidFill>
                            <a:schemeClr val="dk1"/>
                          </a:solidFill>
                          <a:latin typeface="+mn-lt"/>
                          <a:ea typeface="+mn-ea"/>
                          <a:cs typeface="+mn-cs"/>
                        </a:rPr>
                        <a:t>result</a:t>
                      </a:r>
                      <a:r>
                        <a:rPr lang="es-ES" sz="1200" kern="1200" dirty="0" smtClean="0">
                          <a:solidFill>
                            <a:schemeClr val="dk1"/>
                          </a:solidFill>
                          <a:latin typeface="+mn-lt"/>
                          <a:ea typeface="+mn-ea"/>
                          <a:cs typeface="+mn-cs"/>
                        </a:rPr>
                        <a:t> = </a:t>
                      </a:r>
                      <a:r>
                        <a:rPr lang="es-ES" sz="1200" kern="1200" dirty="0" err="1" smtClean="0">
                          <a:solidFill>
                            <a:schemeClr val="dk1"/>
                          </a:solidFill>
                          <a:latin typeface="+mn-lt"/>
                          <a:ea typeface="+mn-ea"/>
                          <a:cs typeface="+mn-cs"/>
                        </a:rPr>
                        <a:t>client.Find</a:t>
                      </a:r>
                      <a:r>
                        <a:rPr lang="es-ES" sz="1200" kern="1200" dirty="0" smtClean="0">
                          <a:solidFill>
                            <a:schemeClr val="dk1"/>
                          </a:solidFill>
                          <a:latin typeface="+mn-lt"/>
                          <a:ea typeface="+mn-ea"/>
                          <a:cs typeface="+mn-cs"/>
                        </a:rPr>
                        <a:t>("</a:t>
                      </a:r>
                      <a:r>
                        <a:rPr lang="es-ES" sz="1200" kern="1200" dirty="0" err="1" smtClean="0">
                          <a:solidFill>
                            <a:schemeClr val="dk1"/>
                          </a:solidFill>
                          <a:latin typeface="+mn-lt"/>
                          <a:ea typeface="+mn-ea"/>
                          <a:cs typeface="+mn-cs"/>
                        </a:rPr>
                        <a:t>Eminem</a:t>
                      </a:r>
                      <a:r>
                        <a:rPr lang="es-ES" sz="1200" kern="1200" dirty="0" smtClean="0">
                          <a:solidFill>
                            <a:schemeClr val="dk1"/>
                          </a:solidFill>
                          <a:latin typeface="+mn-lt"/>
                          <a:ea typeface="+mn-ea"/>
                          <a:cs typeface="+mn-cs"/>
                        </a:rPr>
                        <a:t>");</a:t>
                      </a:r>
                      <a:endParaRPr lang="es-ES" sz="1200" dirty="0" smtClean="0"/>
                    </a:p>
                  </a:txBody>
                  <a:tcPr>
                    <a:solidFill>
                      <a:srgbClr val="F0F0F0"/>
                    </a:solidFill>
                  </a:tcPr>
                </a:tc>
              </a:tr>
              <a:tr h="442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Obtener solo los datos de un artista según</a:t>
                      </a:r>
                      <a:r>
                        <a:rPr lang="es-ES" sz="1200" baseline="0" dirty="0" smtClean="0"/>
                        <a:t> un criterio de búsqueda.</a:t>
                      </a:r>
                      <a:endParaRPr lang="es-ES" sz="1200" dirty="0" smtClean="0"/>
                    </a:p>
                  </a:txBody>
                  <a:tcPr>
                    <a:solidFill>
                      <a:srgbClr val="F0F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smtClean="0">
                          <a:solidFill>
                            <a:schemeClr val="dk1"/>
                          </a:solidFill>
                          <a:latin typeface="+mn-lt"/>
                          <a:ea typeface="+mn-ea"/>
                          <a:cs typeface="+mn-cs"/>
                        </a:rPr>
                        <a:t>var artistResult = client.Find("Eminem", 25, true, false, false);</a:t>
                      </a:r>
                      <a:endParaRPr lang="es-ES" sz="1100" dirty="0" smtClean="0"/>
                    </a:p>
                    <a:p>
                      <a:endParaRPr lang="es-ES" sz="1200" dirty="0"/>
                    </a:p>
                  </a:txBody>
                  <a:tcPr>
                    <a:solidFill>
                      <a:srgbClr val="F0F0F0"/>
                    </a:solidFill>
                  </a:tcPr>
                </a:tc>
              </a:tr>
              <a:tr h="442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Obtener solo los datos de un álbum según</a:t>
                      </a:r>
                      <a:r>
                        <a:rPr lang="es-ES" sz="1200" baseline="0" dirty="0" smtClean="0"/>
                        <a:t> un criterio de búsqueda.</a:t>
                      </a:r>
                      <a:endParaRPr lang="es-ES" sz="1200" dirty="0" smtClean="0"/>
                    </a:p>
                  </a:txBody>
                  <a:tcPr>
                    <a:solidFill>
                      <a:srgbClr val="F0F0F0"/>
                    </a:solidFill>
                  </a:tcPr>
                </a:tc>
                <a:tc>
                  <a:txBody>
                    <a:bodyPr/>
                    <a:lstStyle/>
                    <a:p>
                      <a:r>
                        <a:rPr lang="da-DK" sz="1200" kern="1200" dirty="0" smtClean="0">
                          <a:solidFill>
                            <a:schemeClr val="dk1"/>
                          </a:solidFill>
                          <a:latin typeface="+mn-lt"/>
                          <a:ea typeface="+mn-ea"/>
                          <a:cs typeface="+mn-cs"/>
                        </a:rPr>
                        <a:t>var albumResult = client.Find("Eminem", 25, false, true, false);</a:t>
                      </a:r>
                      <a:endParaRPr lang="es-ES" sz="1000" dirty="0"/>
                    </a:p>
                  </a:txBody>
                  <a:tcPr>
                    <a:solidFill>
                      <a:srgbClr val="F0F0F0"/>
                    </a:solidFill>
                  </a:tcPr>
                </a:tc>
              </a:tr>
              <a:tr h="442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Obtener solo los datos de una canción según</a:t>
                      </a:r>
                      <a:r>
                        <a:rPr lang="es-ES" sz="1200" baseline="0" dirty="0" smtClean="0"/>
                        <a:t> un criterio de búsqueda.</a:t>
                      </a:r>
                      <a:endParaRPr lang="es-ES" sz="1200" dirty="0" smtClean="0"/>
                    </a:p>
                  </a:txBody>
                  <a:tcPr>
                    <a:solidFill>
                      <a:srgbClr val="F0F0F0"/>
                    </a:solidFill>
                  </a:tcPr>
                </a:tc>
                <a:tc>
                  <a:txBody>
                    <a:bodyPr/>
                    <a:lstStyle/>
                    <a:p>
                      <a:r>
                        <a:rPr lang="es-ES" sz="1200" kern="1200" dirty="0" err="1" smtClean="0">
                          <a:solidFill>
                            <a:schemeClr val="dk1"/>
                          </a:solidFill>
                          <a:latin typeface="+mn-lt"/>
                          <a:ea typeface="+mn-ea"/>
                          <a:cs typeface="+mn-cs"/>
                        </a:rPr>
                        <a:t>var</a:t>
                      </a:r>
                      <a:r>
                        <a:rPr lang="es-ES" sz="1200" kern="1200" dirty="0" smtClean="0">
                          <a:solidFill>
                            <a:schemeClr val="dk1"/>
                          </a:solidFill>
                          <a:latin typeface="+mn-lt"/>
                          <a:ea typeface="+mn-ea"/>
                          <a:cs typeface="+mn-cs"/>
                        </a:rPr>
                        <a:t> </a:t>
                      </a:r>
                      <a:r>
                        <a:rPr lang="es-ES" sz="1200" kern="1200" dirty="0" err="1" smtClean="0">
                          <a:solidFill>
                            <a:schemeClr val="dk1"/>
                          </a:solidFill>
                          <a:latin typeface="+mn-lt"/>
                          <a:ea typeface="+mn-ea"/>
                          <a:cs typeface="+mn-cs"/>
                        </a:rPr>
                        <a:t>trackResult</a:t>
                      </a:r>
                      <a:r>
                        <a:rPr lang="es-ES" sz="1200" kern="1200" dirty="0" smtClean="0">
                          <a:solidFill>
                            <a:schemeClr val="dk1"/>
                          </a:solidFill>
                          <a:latin typeface="+mn-lt"/>
                          <a:ea typeface="+mn-ea"/>
                          <a:cs typeface="+mn-cs"/>
                        </a:rPr>
                        <a:t> = </a:t>
                      </a:r>
                      <a:r>
                        <a:rPr lang="es-ES" sz="1200" kern="1200" dirty="0" err="1" smtClean="0">
                          <a:solidFill>
                            <a:schemeClr val="dk1"/>
                          </a:solidFill>
                          <a:latin typeface="+mn-lt"/>
                          <a:ea typeface="+mn-ea"/>
                          <a:cs typeface="+mn-cs"/>
                        </a:rPr>
                        <a:t>client.Find</a:t>
                      </a:r>
                      <a:r>
                        <a:rPr lang="es-ES" sz="1200" kern="1200" dirty="0" smtClean="0">
                          <a:solidFill>
                            <a:schemeClr val="dk1"/>
                          </a:solidFill>
                          <a:latin typeface="+mn-lt"/>
                          <a:ea typeface="+mn-ea"/>
                          <a:cs typeface="+mn-cs"/>
                        </a:rPr>
                        <a:t>("</a:t>
                      </a:r>
                      <a:r>
                        <a:rPr lang="es-ES" sz="1200" kern="1200" dirty="0" err="1" smtClean="0">
                          <a:solidFill>
                            <a:schemeClr val="dk1"/>
                          </a:solidFill>
                          <a:latin typeface="+mn-lt"/>
                          <a:ea typeface="+mn-ea"/>
                          <a:cs typeface="+mn-cs"/>
                        </a:rPr>
                        <a:t>Eminem</a:t>
                      </a:r>
                      <a:r>
                        <a:rPr lang="es-ES" sz="1200" kern="1200" dirty="0" smtClean="0">
                          <a:solidFill>
                            <a:schemeClr val="dk1"/>
                          </a:solidFill>
                          <a:latin typeface="+mn-lt"/>
                          <a:ea typeface="+mn-ea"/>
                          <a:cs typeface="+mn-cs"/>
                        </a:rPr>
                        <a:t>", 25, true, false, true);</a:t>
                      </a:r>
                      <a:endParaRPr lang="es-ES" sz="1000" dirty="0"/>
                    </a:p>
                  </a:txBody>
                  <a:tcPr>
                    <a:solidFill>
                      <a:srgbClr val="F0F0F0"/>
                    </a:solidFill>
                  </a:tcPr>
                </a:tc>
              </a:tr>
            </a:tbl>
          </a:graphicData>
        </a:graphic>
      </p:graphicFrame>
    </p:spTree>
    <p:extLst>
      <p:ext uri="{BB962C8B-B14F-4D97-AF65-F5344CB8AC3E}">
        <p14:creationId xmlns:p14="http://schemas.microsoft.com/office/powerpoint/2010/main" val="154958685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427984" y="479605"/>
            <a:ext cx="4716017" cy="1323439"/>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DEMO</a:t>
            </a:r>
          </a:p>
          <a:p>
            <a:r>
              <a:rPr lang="es-ES" sz="4000" dirty="0" smtClean="0">
                <a:solidFill>
                  <a:srgbClr val="FFFFFF"/>
                </a:solidFill>
                <a:latin typeface="Segoe WP Light"/>
                <a:cs typeface="Segoe WP Light"/>
              </a:rPr>
              <a:t>Xbox </a:t>
            </a:r>
            <a:r>
              <a:rPr lang="es-ES" sz="4000" dirty="0" err="1" smtClean="0">
                <a:solidFill>
                  <a:srgbClr val="FFFFFF"/>
                </a:solidFill>
                <a:latin typeface="Segoe WP Light"/>
                <a:cs typeface="Segoe WP Light"/>
              </a:rPr>
              <a:t>Music</a:t>
            </a:r>
            <a:r>
              <a:rPr lang="es-ES" sz="4000" dirty="0" smtClean="0">
                <a:solidFill>
                  <a:srgbClr val="FFFFFF"/>
                </a:solidFill>
                <a:latin typeface="Segoe WP Light"/>
                <a:cs typeface="Segoe WP Light"/>
              </a:rPr>
              <a:t> </a:t>
            </a:r>
            <a:r>
              <a:rPr lang="es-ES" sz="4000" dirty="0" err="1" smtClean="0">
                <a:solidFill>
                  <a:srgbClr val="FFFFFF"/>
                </a:solidFill>
                <a:latin typeface="Segoe WP Light"/>
                <a:cs typeface="Segoe WP Light"/>
              </a:rPr>
              <a:t>Wrapper</a:t>
            </a:r>
            <a:endParaRPr lang="es-ES" sz="4000" dirty="0" smtClean="0">
              <a:solidFill>
                <a:srgbClr val="FFFFFF"/>
              </a:solidFill>
              <a:latin typeface="Segoe WP Light"/>
              <a:cs typeface="Segoe WP Light"/>
            </a:endParaRPr>
          </a:p>
        </p:txBody>
      </p:sp>
    </p:spTree>
    <p:extLst>
      <p:ext uri="{BB962C8B-B14F-4D97-AF65-F5344CB8AC3E}">
        <p14:creationId xmlns:p14="http://schemas.microsoft.com/office/powerpoint/2010/main" val="84581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Preguntas</a:t>
            </a:r>
            <a:r>
              <a:rPr lang="en-US" dirty="0" smtClean="0">
                <a:solidFill>
                  <a:schemeClr val="bg1">
                    <a:lumMod val="50000"/>
                  </a:schemeClr>
                </a:solidFill>
              </a:rPr>
              <a:t> y </a:t>
            </a:r>
            <a:r>
              <a:rPr lang="en-US" dirty="0" err="1" smtClean="0">
                <a:solidFill>
                  <a:schemeClr val="bg1">
                    <a:lumMod val="50000"/>
                  </a:schemeClr>
                </a:solidFill>
              </a:rPr>
              <a:t>respuestas</a:t>
            </a:r>
            <a:r>
              <a:rPr lang="en-US" dirty="0" smtClean="0">
                <a:solidFill>
                  <a:schemeClr val="bg1">
                    <a:lumMod val="50000"/>
                  </a:schemeClr>
                </a:solidFill>
              </a:rPr>
              <a:t>.</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smtClean="0">
                <a:solidFill>
                  <a:schemeClr val="bg1">
                    <a:lumMod val="50000"/>
                  </a:schemeClr>
                </a:solidFill>
              </a:rPr>
              <a:t>¿</a:t>
            </a:r>
            <a:r>
              <a:rPr lang="en-US" dirty="0" err="1" smtClean="0">
                <a:solidFill>
                  <a:schemeClr val="bg1">
                    <a:lumMod val="50000"/>
                  </a:schemeClr>
                </a:solidFill>
              </a:rPr>
              <a:t>Dudas</a:t>
            </a:r>
            <a:r>
              <a:rPr lang="en-US" dirty="0" smtClean="0">
                <a:solidFill>
                  <a:schemeClr val="bg1">
                    <a:lumMod val="50000"/>
                  </a:schemeClr>
                </a:solidFill>
              </a:rPr>
              <a:t>?</a:t>
            </a:r>
            <a:endParaRPr lang="ru-RU" dirty="0">
              <a:solidFill>
                <a:schemeClr val="bg1">
                  <a:lumMod val="50000"/>
                </a:schemeClr>
              </a:solidFill>
            </a:endParaRPr>
          </a:p>
        </p:txBody>
      </p:sp>
      <p:sp>
        <p:nvSpPr>
          <p:cNvPr id="33"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rgbClr val="BA007C"/>
                </a:solidFill>
                <a:latin typeface="Aller" pitchFamily="2" charset="0"/>
              </a:rPr>
              <a:t>P</a:t>
            </a:r>
            <a:r>
              <a:rPr lang="en-US" sz="8800" dirty="0" smtClean="0">
                <a:solidFill>
                  <a:srgbClr val="BA007C"/>
                </a:solidFill>
                <a:latin typeface="Aller" pitchFamily="2" charset="0"/>
              </a:rPr>
              <a:t>&amp;</a:t>
            </a:r>
            <a:r>
              <a:rPr lang="en-US" sz="16600" dirty="0">
                <a:solidFill>
                  <a:srgbClr val="BA007C"/>
                </a:solidFill>
                <a:latin typeface="Aller" pitchFamily="2" charset="0"/>
              </a:rPr>
              <a:t>R</a:t>
            </a:r>
            <a:endParaRPr lang="ru-RU" sz="16600" dirty="0">
              <a:solidFill>
                <a:srgbClr val="BA007C"/>
              </a:solidFill>
            </a:endParaRPr>
          </a:p>
        </p:txBody>
      </p:sp>
    </p:spTree>
    <p:extLst>
      <p:ext uri="{BB962C8B-B14F-4D97-AF65-F5344CB8AC3E}">
        <p14:creationId xmlns:p14="http://schemas.microsoft.com/office/powerpoint/2010/main" val="52886106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a:spLocks noGrp="1"/>
          </p:cNvSpPr>
          <p:nvPr>
            <p:ph type="ctrTitle"/>
          </p:nvPr>
        </p:nvSpPr>
        <p:spPr/>
        <p:txBody>
          <a:bodyPr/>
          <a:lstStyle/>
          <a:p>
            <a:r>
              <a:rPr lang="en-US" dirty="0" err="1" smtClean="0">
                <a:solidFill>
                  <a:schemeClr val="bg1">
                    <a:lumMod val="50000"/>
                  </a:schemeClr>
                </a:solidFill>
              </a:rPr>
              <a:t>Contacto</a:t>
            </a:r>
            <a:endParaRPr lang="ru-RU" dirty="0">
              <a:solidFill>
                <a:schemeClr val="bg1">
                  <a:lumMod val="50000"/>
                </a:schemeClr>
              </a:solidFill>
            </a:endParaRPr>
          </a:p>
        </p:txBody>
      </p:sp>
      <p:sp>
        <p:nvSpPr>
          <p:cNvPr id="32" name="Text Placeholder 1"/>
          <p:cNvSpPr>
            <a:spLocks noGrp="1"/>
          </p:cNvSpPr>
          <p:nvPr>
            <p:ph type="body" sz="quarter" idx="20"/>
          </p:nvPr>
        </p:nvSpPr>
        <p:spPr>
          <a:xfrm>
            <a:off x="251520" y="1076325"/>
            <a:ext cx="8595896" cy="631329"/>
          </a:xfrm>
        </p:spPr>
        <p:txBody>
          <a:bodyPr/>
          <a:lstStyle/>
          <a:p>
            <a:r>
              <a:rPr lang="en-US" dirty="0" err="1" smtClean="0">
                <a:solidFill>
                  <a:schemeClr val="bg1">
                    <a:lumMod val="50000"/>
                  </a:schemeClr>
                </a:solidFill>
              </a:rPr>
              <a:t>Formas</a:t>
            </a:r>
            <a:r>
              <a:rPr lang="en-US" dirty="0" smtClean="0">
                <a:solidFill>
                  <a:schemeClr val="bg1">
                    <a:lumMod val="50000"/>
                  </a:schemeClr>
                </a:solidFill>
              </a:rPr>
              <a:t> de </a:t>
            </a:r>
            <a:r>
              <a:rPr lang="en-US" dirty="0" err="1" smtClean="0">
                <a:solidFill>
                  <a:schemeClr val="bg1">
                    <a:lumMod val="50000"/>
                  </a:schemeClr>
                </a:solidFill>
              </a:rPr>
              <a:t>contacto</a:t>
            </a:r>
            <a:endParaRPr lang="ru-RU" dirty="0">
              <a:solidFill>
                <a:schemeClr val="bg1">
                  <a:lumMod val="50000"/>
                </a:schemeClr>
              </a:solidFill>
            </a:endParaRPr>
          </a:p>
        </p:txBody>
      </p:sp>
      <p:sp>
        <p:nvSpPr>
          <p:cNvPr id="33" name="Text Placeholder 1"/>
          <p:cNvSpPr txBox="1">
            <a:spLocks/>
          </p:cNvSpPr>
          <p:nvPr/>
        </p:nvSpPr>
        <p:spPr>
          <a:xfrm>
            <a:off x="323528" y="1563638"/>
            <a:ext cx="8446254" cy="338437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s-ES" sz="2200" dirty="0" smtClean="0">
                <a:solidFill>
                  <a:schemeClr val="tx1"/>
                </a:solidFill>
              </a:rPr>
              <a:t>Página web: </a:t>
            </a:r>
            <a:r>
              <a:rPr lang="es-ES" sz="2200" dirty="0" smtClean="0">
                <a:solidFill>
                  <a:schemeClr val="tx1"/>
                </a:solidFill>
                <a:hlinkClick r:id="rId2"/>
              </a:rPr>
              <a:t>http</a:t>
            </a:r>
            <a:r>
              <a:rPr lang="es-ES" sz="2200" dirty="0">
                <a:solidFill>
                  <a:schemeClr val="tx1"/>
                </a:solidFill>
                <a:hlinkClick r:id="rId2"/>
              </a:rPr>
              <a:t>://</a:t>
            </a:r>
            <a:r>
              <a:rPr lang="es-ES" sz="2200" dirty="0" smtClean="0">
                <a:solidFill>
                  <a:schemeClr val="tx1"/>
                </a:solidFill>
                <a:hlinkClick r:id="rId2"/>
              </a:rPr>
              <a:t>www.wpsug.net</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Lista de </a:t>
            </a:r>
            <a:r>
              <a:rPr lang="es-ES" sz="2200" dirty="0">
                <a:solidFill>
                  <a:schemeClr val="tx1"/>
                </a:solidFill>
              </a:rPr>
              <a:t>correo electrónico: </a:t>
            </a:r>
            <a:r>
              <a:rPr lang="es-ES" sz="2200" dirty="0">
                <a:solidFill>
                  <a:schemeClr val="tx1"/>
                </a:solidFill>
                <a:hlinkClick r:id="rId3"/>
              </a:rPr>
              <a:t>windows-phone-spanish-user-group+subscribe@googlegroups.com</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Canal </a:t>
            </a:r>
            <a:r>
              <a:rPr lang="es-ES" sz="2200" dirty="0">
                <a:solidFill>
                  <a:schemeClr val="tx1"/>
                </a:solidFill>
              </a:rPr>
              <a:t>de YouTube: </a:t>
            </a:r>
            <a:r>
              <a:rPr lang="es-ES" sz="2200" dirty="0">
                <a:solidFill>
                  <a:schemeClr val="tx1"/>
                </a:solidFill>
                <a:hlinkClick r:id="rId4"/>
              </a:rPr>
              <a:t>http://www.youtube.com/channel/UClQGfxqCwc0XF9uo8e9KuPQ</a:t>
            </a:r>
            <a:endParaRPr lang="es-ES" sz="2200" dirty="0">
              <a:solidFill>
                <a:schemeClr val="tx1"/>
              </a:solidFill>
            </a:endParaRPr>
          </a:p>
          <a:p>
            <a:pPr marL="342900" indent="-342900">
              <a:buFont typeface="Arial" panose="020B0604020202020204" pitchFamily="34" charset="0"/>
              <a:buChar char="•"/>
            </a:pPr>
            <a:r>
              <a:rPr lang="es-ES" sz="2200" dirty="0" smtClean="0">
                <a:solidFill>
                  <a:schemeClr val="tx1"/>
                </a:solidFill>
              </a:rPr>
              <a:t>Twitter</a:t>
            </a:r>
            <a:r>
              <a:rPr lang="es-ES" sz="2200" dirty="0">
                <a:solidFill>
                  <a:schemeClr val="tx1"/>
                </a:solidFill>
              </a:rPr>
              <a:t>: </a:t>
            </a:r>
            <a:r>
              <a:rPr lang="es-ES" sz="2200" dirty="0">
                <a:solidFill>
                  <a:schemeClr val="tx1"/>
                </a:solidFill>
                <a:hlinkClick r:id="rId5"/>
              </a:rPr>
              <a:t>https://twitter.com/wpsug</a:t>
            </a:r>
            <a:endParaRPr lang="es-ES" sz="2200" dirty="0">
              <a:solidFill>
                <a:schemeClr val="tx1"/>
              </a:solidFill>
            </a:endParaRPr>
          </a:p>
          <a:p>
            <a:pPr marL="342900" indent="-342900">
              <a:buFont typeface="Arial" panose="020B0604020202020204" pitchFamily="34" charset="0"/>
              <a:buChar char="•"/>
            </a:pPr>
            <a:r>
              <a:rPr lang="es-ES" sz="2200" dirty="0">
                <a:solidFill>
                  <a:schemeClr val="tx1"/>
                </a:solidFill>
              </a:rPr>
              <a:t>Correo electrónico: </a:t>
            </a:r>
            <a:r>
              <a:rPr lang="es-ES" sz="2200" dirty="0">
                <a:solidFill>
                  <a:srgbClr val="7030A0"/>
                </a:solidFill>
                <a:hlinkClick r:id="rId6"/>
              </a:rPr>
              <a:t>info@wpsug.net</a:t>
            </a:r>
            <a:endParaRPr lang="es-ES" sz="2200" dirty="0">
              <a:solidFill>
                <a:srgbClr val="7030A0"/>
              </a:solidFill>
            </a:endParaRPr>
          </a:p>
        </p:txBody>
      </p:sp>
    </p:spTree>
    <p:extLst>
      <p:ext uri="{BB962C8B-B14F-4D97-AF65-F5344CB8AC3E}">
        <p14:creationId xmlns:p14="http://schemas.microsoft.com/office/powerpoint/2010/main" val="149837159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433924" y="2499742"/>
            <a:ext cx="7018396" cy="2088233"/>
          </a:xfrm>
        </p:spPr>
        <p:txBody>
          <a:bodyPr>
            <a:normAutofit/>
          </a:bodyPr>
          <a:lstStyle/>
          <a:p>
            <a:r>
              <a:rPr lang="en-US" dirty="0" smtClean="0">
                <a:solidFill>
                  <a:srgbClr val="350F3D"/>
                </a:solidFill>
                <a:latin typeface="Segoe UI Light" panose="020B0502040204020203" pitchFamily="34" charset="0"/>
                <a:cs typeface="Segoe UI Light" panose="020B0502040204020203" pitchFamily="34" charset="0"/>
              </a:rPr>
              <a:t>WPSUG: </a:t>
            </a:r>
            <a:r>
              <a:rPr lang="en-US" dirty="0" err="1" smtClean="0">
                <a:solidFill>
                  <a:srgbClr val="350F3D"/>
                </a:solidFill>
                <a:latin typeface="Segoe UI Light" panose="020B0502040204020203" pitchFamily="34" charset="0"/>
                <a:cs typeface="Segoe UI Light" panose="020B0502040204020203" pitchFamily="34" charset="0"/>
              </a:rPr>
              <a:t>Haz</a:t>
            </a:r>
            <a:r>
              <a:rPr lang="en-US" dirty="0" smtClean="0">
                <a:solidFill>
                  <a:srgbClr val="350F3D"/>
                </a:solidFill>
                <a:latin typeface="Segoe UI Light" panose="020B0502040204020203" pitchFamily="34" charset="0"/>
                <a:cs typeface="Segoe UI Light" panose="020B0502040204020203" pitchFamily="34" charset="0"/>
              </a:rPr>
              <a:t> </a:t>
            </a:r>
            <a:r>
              <a:rPr lang="en-US" dirty="0" err="1" smtClean="0">
                <a:solidFill>
                  <a:srgbClr val="350F3D"/>
                </a:solidFill>
                <a:latin typeface="Segoe UI Light" panose="020B0502040204020203" pitchFamily="34" charset="0"/>
                <a:cs typeface="Segoe UI Light" panose="020B0502040204020203" pitchFamily="34" charset="0"/>
              </a:rPr>
              <a:t>que</a:t>
            </a:r>
            <a:r>
              <a:rPr lang="en-US" dirty="0" smtClean="0">
                <a:solidFill>
                  <a:srgbClr val="350F3D"/>
                </a:solidFill>
                <a:latin typeface="Segoe UI Light" panose="020B0502040204020203" pitchFamily="34" charset="0"/>
                <a:cs typeface="Segoe UI Light" panose="020B0502040204020203" pitchFamily="34" charset="0"/>
              </a:rPr>
              <a:t> </a:t>
            </a:r>
            <a:r>
              <a:rPr lang="en-US" dirty="0" err="1" smtClean="0">
                <a:solidFill>
                  <a:srgbClr val="350F3D"/>
                </a:solidFill>
                <a:latin typeface="Segoe UI Light" panose="020B0502040204020203" pitchFamily="34" charset="0"/>
                <a:cs typeface="Segoe UI Light" panose="020B0502040204020203" pitchFamily="34" charset="0"/>
              </a:rPr>
              <a:t>tus</a:t>
            </a:r>
            <a:r>
              <a:rPr lang="en-US" dirty="0" smtClean="0">
                <a:solidFill>
                  <a:srgbClr val="350F3D"/>
                </a:solidFill>
                <a:latin typeface="Segoe UI Light" panose="020B0502040204020203" pitchFamily="34" charset="0"/>
                <a:cs typeface="Segoe UI Light" panose="020B0502040204020203" pitchFamily="34" charset="0"/>
              </a:rPr>
              <a:t> Apps </a:t>
            </a:r>
            <a:r>
              <a:rPr lang="en-US" dirty="0" err="1" smtClean="0">
                <a:solidFill>
                  <a:srgbClr val="350F3D"/>
                </a:solidFill>
                <a:latin typeface="Segoe UI Light" panose="020B0502040204020203" pitchFamily="34" charset="0"/>
                <a:cs typeface="Segoe UI Light" panose="020B0502040204020203" pitchFamily="34" charset="0"/>
              </a:rPr>
              <a:t>suenen</a:t>
            </a:r>
            <a:r>
              <a:rPr lang="en-US" dirty="0">
                <a:solidFill>
                  <a:srgbClr val="350F3D"/>
                </a:solidFill>
                <a:latin typeface="Segoe UI Light" panose="020B0502040204020203" pitchFamily="34" charset="0"/>
                <a:cs typeface="Segoe UI Light" panose="020B0502040204020203" pitchFamily="34" charset="0"/>
              </a:rPr>
              <a:t>.</a:t>
            </a:r>
            <a:endParaRPr lang="ru-RU" dirty="0">
              <a:solidFill>
                <a:srgbClr val="350F3D"/>
              </a:solidFill>
            </a:endParaRPr>
          </a:p>
        </p:txBody>
      </p:sp>
      <p:sp>
        <p:nvSpPr>
          <p:cNvPr id="62" name="Subtitle 61"/>
          <p:cNvSpPr>
            <a:spLocks noGrp="1"/>
          </p:cNvSpPr>
          <p:nvPr>
            <p:ph type="subTitle" idx="1"/>
          </p:nvPr>
        </p:nvSpPr>
        <p:spPr>
          <a:xfrm>
            <a:off x="433924" y="1596460"/>
            <a:ext cx="4498116" cy="360040"/>
          </a:xfrm>
        </p:spPr>
        <p:txBody>
          <a:bodyPr>
            <a:noAutofit/>
          </a:bodyPr>
          <a:lstStyle/>
          <a:p>
            <a:r>
              <a:rPr lang="en-US" dirty="0" smtClean="0">
                <a:solidFill>
                  <a:srgbClr val="BA007C"/>
                </a:solidFill>
                <a:latin typeface="Segoe UI Light" panose="020B0502040204020203" pitchFamily="34" charset="0"/>
                <a:cs typeface="Segoe UI Light" panose="020B0502040204020203" pitchFamily="34" charset="0"/>
              </a:rPr>
              <a:t>Gracias </a:t>
            </a:r>
            <a:r>
              <a:rPr lang="en-US" dirty="0" err="1" smtClean="0">
                <a:solidFill>
                  <a:srgbClr val="BA007C"/>
                </a:solidFill>
                <a:latin typeface="Segoe UI Light" panose="020B0502040204020203" pitchFamily="34" charset="0"/>
                <a:cs typeface="Segoe UI Light" panose="020B0502040204020203" pitchFamily="34" charset="0"/>
              </a:rPr>
              <a:t>por</a:t>
            </a:r>
            <a:r>
              <a:rPr lang="en-US" dirty="0" smtClean="0">
                <a:solidFill>
                  <a:srgbClr val="BA007C"/>
                </a:solidFill>
                <a:latin typeface="Segoe UI Light" panose="020B0502040204020203" pitchFamily="34" charset="0"/>
                <a:cs typeface="Segoe UI Light" panose="020B0502040204020203" pitchFamily="34" charset="0"/>
              </a:rPr>
              <a:t> </a:t>
            </a:r>
            <a:r>
              <a:rPr lang="en-US" dirty="0" err="1" smtClean="0">
                <a:solidFill>
                  <a:srgbClr val="BA007C"/>
                </a:solidFill>
                <a:latin typeface="Segoe UI Light" panose="020B0502040204020203" pitchFamily="34" charset="0"/>
                <a:cs typeface="Segoe UI Light" panose="020B0502040204020203" pitchFamily="34" charset="0"/>
              </a:rPr>
              <a:t>vuestro</a:t>
            </a:r>
            <a:r>
              <a:rPr lang="en-US" dirty="0" smtClean="0">
                <a:solidFill>
                  <a:srgbClr val="BA007C"/>
                </a:solidFill>
                <a:latin typeface="Segoe UI Light" panose="020B0502040204020203" pitchFamily="34" charset="0"/>
                <a:cs typeface="Segoe UI Light" panose="020B0502040204020203" pitchFamily="34" charset="0"/>
              </a:rPr>
              <a:t> </a:t>
            </a:r>
            <a:r>
              <a:rPr lang="en-US" dirty="0" err="1" smtClean="0">
                <a:solidFill>
                  <a:srgbClr val="BA007C"/>
                </a:solidFill>
                <a:latin typeface="Segoe UI Light" panose="020B0502040204020203" pitchFamily="34" charset="0"/>
                <a:cs typeface="Segoe UI Light" panose="020B0502040204020203" pitchFamily="34" charset="0"/>
              </a:rPr>
              <a:t>tiempo</a:t>
            </a:r>
            <a:r>
              <a:rPr lang="en-US" dirty="0" smtClean="0">
                <a:solidFill>
                  <a:srgbClr val="7030A0"/>
                </a:solidFill>
                <a:latin typeface="Segoe UI Light" panose="020B0502040204020203" pitchFamily="34" charset="0"/>
                <a:cs typeface="Segoe UI Light" panose="020B0502040204020203" pitchFamily="34" charset="0"/>
              </a:rPr>
              <a:t>!</a:t>
            </a:r>
            <a:endParaRPr lang="ru-RU" dirty="0">
              <a:solidFill>
                <a:srgbClr val="7030A0"/>
              </a:solidFill>
              <a:latin typeface="Segoe UI Light" panose="020B0502040204020203" pitchFamily="34" charset="0"/>
              <a:cs typeface="Segoe UI Light" panose="020B0502040204020203"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123478"/>
            <a:ext cx="2998460" cy="1049461"/>
          </a:xfrm>
          <a:prstGeom prst="rect">
            <a:avLst/>
          </a:prstGeom>
        </p:spPr>
      </p:pic>
    </p:spTree>
    <p:extLst>
      <p:ext uri="{BB962C8B-B14F-4D97-AF65-F5344CB8AC3E}">
        <p14:creationId xmlns:p14="http://schemas.microsoft.com/office/powerpoint/2010/main" val="3056031212"/>
      </p:ext>
    </p:extLst>
  </p:cSld>
  <p:clrMapOvr>
    <a:masterClrMapping/>
  </p:clrMapOvr>
  <mc:AlternateContent xmlns:mc="http://schemas.openxmlformats.org/markup-compatibility/2006" xmlns:p14="http://schemas.microsoft.com/office/powerpoint/2010/main">
    <mc:Choice Requires="p14">
      <p:transition spd="slow" p14:dur="2000"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31" y="890954"/>
            <a:ext cx="3372351" cy="3361593"/>
          </a:xfrm>
          <a:solidFill>
            <a:srgbClr val="BA007C">
              <a:alpha val="80000"/>
            </a:srgbClr>
          </a:solidFill>
        </p:spPr>
        <p:txBody>
          <a:bodyPr/>
          <a:lstStyle/>
          <a:p>
            <a:endParaRPr lang="en-US" dirty="0"/>
          </a:p>
        </p:txBody>
      </p:sp>
      <p:sp>
        <p:nvSpPr>
          <p:cNvPr id="3" name="Text Placeholder 2"/>
          <p:cNvSpPr>
            <a:spLocks noGrp="1"/>
          </p:cNvSpPr>
          <p:nvPr>
            <p:ph type="body" sz="quarter" idx="16"/>
          </p:nvPr>
        </p:nvSpPr>
        <p:spPr/>
        <p:txBody>
          <a:bodyPr/>
          <a:lstStyle/>
          <a:p>
            <a:pPr marL="0" indent="0">
              <a:buNone/>
            </a:pPr>
            <a:r>
              <a:rPr lang="en-US" dirty="0" err="1" smtClean="0"/>
              <a:t>Haz</a:t>
            </a:r>
            <a:r>
              <a:rPr lang="en-US" dirty="0" smtClean="0"/>
              <a:t> </a:t>
            </a:r>
            <a:r>
              <a:rPr lang="en-US" dirty="0" err="1" smtClean="0"/>
              <a:t>que</a:t>
            </a:r>
            <a:r>
              <a:rPr lang="en-US" dirty="0" smtClean="0"/>
              <a:t> </a:t>
            </a:r>
            <a:r>
              <a:rPr lang="en-US" dirty="0" err="1" smtClean="0"/>
              <a:t>tus</a:t>
            </a:r>
            <a:r>
              <a:rPr lang="en-US" dirty="0" smtClean="0"/>
              <a:t> Apps </a:t>
            </a:r>
            <a:r>
              <a:rPr lang="en-US" dirty="0" err="1" smtClean="0"/>
              <a:t>suenen</a:t>
            </a:r>
            <a:r>
              <a:rPr lang="en-US" dirty="0" smtClean="0"/>
              <a: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894" t="38488" r="43819" b="36123"/>
          <a:stretch/>
        </p:blipFill>
        <p:spPr>
          <a:xfrm>
            <a:off x="1226302" y="1830530"/>
            <a:ext cx="1323609" cy="1500090"/>
          </a:xfrm>
          <a:prstGeom prst="rect">
            <a:avLst/>
          </a:prstGeom>
        </p:spPr>
      </p:pic>
      <p:graphicFrame>
        <p:nvGraphicFramePr>
          <p:cNvPr id="7" name="Diagram 1"/>
          <p:cNvGraphicFramePr>
            <a:graphicFrameLocks noChangeAspect="1"/>
          </p:cNvGraphicFramePr>
          <p:nvPr>
            <p:extLst>
              <p:ext uri="{D42A27DB-BD31-4B8C-83A1-F6EECF244321}">
                <p14:modId xmlns:p14="http://schemas.microsoft.com/office/powerpoint/2010/main" val="1051079546"/>
              </p:ext>
            </p:extLst>
          </p:nvPr>
        </p:nvGraphicFramePr>
        <p:xfrm>
          <a:off x="4067944" y="1851670"/>
          <a:ext cx="4752528" cy="2952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 Placeholder 4"/>
          <p:cNvSpPr>
            <a:spLocks noGrp="1"/>
          </p:cNvSpPr>
          <p:nvPr>
            <p:ph type="body" sz="quarter" idx="4294967295"/>
          </p:nvPr>
        </p:nvSpPr>
        <p:spPr>
          <a:xfrm>
            <a:off x="3995936" y="1271208"/>
            <a:ext cx="3024336" cy="436446"/>
          </a:xfrm>
          <a:prstGeom prst="rect">
            <a:avLst/>
          </a:prstGeom>
        </p:spPr>
        <p:txBody>
          <a:bodyPr tIns="0">
            <a:normAutofit/>
          </a:bodyPr>
          <a:lstStyle/>
          <a:p>
            <a:pPr marL="0" indent="0">
              <a:buNone/>
            </a:pPr>
            <a:r>
              <a:rPr lang="en-US" sz="2400" dirty="0" smtClean="0"/>
              <a:t>¿</a:t>
            </a:r>
            <a:r>
              <a:rPr lang="en-US" sz="2400" dirty="0" err="1" smtClean="0"/>
              <a:t>Qué</a:t>
            </a:r>
            <a:r>
              <a:rPr lang="en-US" sz="2400" dirty="0" smtClean="0"/>
              <a:t> </a:t>
            </a:r>
            <a:r>
              <a:rPr lang="en-US" sz="2400" dirty="0" err="1" smtClean="0"/>
              <a:t>vamos</a:t>
            </a:r>
            <a:r>
              <a:rPr lang="en-US" sz="2400" dirty="0" smtClean="0"/>
              <a:t> a </a:t>
            </a:r>
            <a:r>
              <a:rPr lang="en-US" sz="2400" dirty="0" err="1" smtClean="0"/>
              <a:t>ver</a:t>
            </a:r>
            <a:r>
              <a:rPr lang="en-US" sz="2400" dirty="0" smtClean="0"/>
              <a:t>?</a:t>
            </a:r>
            <a:endParaRPr lang="en-US" sz="2400" dirty="0"/>
          </a:p>
        </p:txBody>
      </p:sp>
    </p:spTree>
    <p:extLst>
      <p:ext uri="{BB962C8B-B14F-4D97-AF65-F5344CB8AC3E}">
        <p14:creationId xmlns:p14="http://schemas.microsoft.com/office/powerpoint/2010/main" val="1580364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43500"/>
          </a:xfrm>
          <a:prstGeom prst="rect">
            <a:avLst/>
          </a:prstGeom>
          <a:solidFill>
            <a:srgbClr val="BA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ext Placeholder 1"/>
          <p:cNvSpPr>
            <a:spLocks noGrp="1"/>
          </p:cNvSpPr>
          <p:nvPr>
            <p:ph type="body" sz="quarter" idx="16"/>
          </p:nvPr>
        </p:nvSpPr>
        <p:spPr>
          <a:xfrm>
            <a:off x="2325338" y="1463754"/>
            <a:ext cx="4493321" cy="2215991"/>
          </a:xfrm>
        </p:spPr>
        <p:txBody>
          <a:bodyPr/>
          <a:lstStyle/>
          <a:p>
            <a:pPr marL="0" indent="0">
              <a:buNone/>
            </a:pPr>
            <a:r>
              <a:rPr lang="en-US" sz="7200" dirty="0" smtClean="0">
                <a:solidFill>
                  <a:srgbClr val="FFFFFF"/>
                </a:solidFill>
                <a:latin typeface="Segoe UI Light" panose="020B0502040204020203" pitchFamily="34" charset="0"/>
                <a:cs typeface="Segoe UI Light" panose="020B0502040204020203" pitchFamily="34" charset="0"/>
              </a:rPr>
              <a:t>Xbox Music</a:t>
            </a:r>
            <a:endParaRPr lang="en-US" sz="5400" dirty="0" smtClean="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04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Xbox Music</a:t>
            </a:r>
            <a:endParaRPr lang="ru-RU" dirty="0"/>
          </a:p>
        </p:txBody>
      </p:sp>
      <p:sp>
        <p:nvSpPr>
          <p:cNvPr id="5" name="Text Placeholder 4"/>
          <p:cNvSpPr>
            <a:spLocks noGrp="1"/>
          </p:cNvSpPr>
          <p:nvPr>
            <p:ph type="body" sz="quarter" idx="20"/>
          </p:nvPr>
        </p:nvSpPr>
        <p:spPr>
          <a:xfrm>
            <a:off x="251520" y="1779662"/>
            <a:ext cx="8595896" cy="2736304"/>
          </a:xfrm>
        </p:spPr>
        <p:txBody>
          <a:bodyPr tIns="0" numCol="2" spcCol="540000">
            <a:noAutofit/>
          </a:bodyPr>
          <a:lstStyle/>
          <a:p>
            <a:r>
              <a:rPr lang="es-ES" sz="1600" dirty="0"/>
              <a:t>Xbox </a:t>
            </a:r>
            <a:r>
              <a:rPr lang="es-ES" sz="1600" dirty="0" err="1"/>
              <a:t>Music</a:t>
            </a:r>
            <a:r>
              <a:rPr lang="es-ES" sz="1600" dirty="0"/>
              <a:t> es un servicio digital que cuenta con más de 30 millones de canciones disponibles con aplicaciones disponibles para Xbox 360, Windows Store, Windows Phone, IOS y Android. Recientemente también tenemos disponible el servicio vía web desde la siguiente URL: </a:t>
            </a:r>
            <a:r>
              <a:rPr lang="es-ES" sz="1600" dirty="0" smtClean="0">
                <a:hlinkClick r:id="rId2"/>
              </a:rPr>
              <a:t>music.xbox.com</a:t>
            </a:r>
            <a:endParaRPr lang="es-ES" sz="1600" dirty="0" smtClean="0"/>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endParaRPr lang="es-ES" sz="1600" dirty="0" smtClean="0"/>
          </a:p>
          <a:p>
            <a:pPr marL="285750" indent="-285750">
              <a:buFont typeface="Arial" panose="020B0604020202020204" pitchFamily="34" charset="0"/>
              <a:buChar char="•"/>
            </a:pPr>
            <a:endParaRPr lang="es-ES" sz="1600" dirty="0"/>
          </a:p>
          <a:p>
            <a:r>
              <a:rPr lang="es-ES" sz="1600" dirty="0" smtClean="0"/>
              <a:t>La API </a:t>
            </a:r>
            <a:r>
              <a:rPr lang="es-ES" sz="1600" dirty="0"/>
              <a:t>de Xbox </a:t>
            </a:r>
            <a:r>
              <a:rPr lang="es-ES" sz="1600" dirty="0" err="1"/>
              <a:t>Music</a:t>
            </a:r>
            <a:r>
              <a:rPr lang="es-ES" sz="1600" dirty="0"/>
              <a:t> </a:t>
            </a:r>
            <a:r>
              <a:rPr lang="es-ES" sz="1600" dirty="0" smtClean="0"/>
              <a:t>esta basada </a:t>
            </a:r>
            <a:r>
              <a:rPr lang="es-ES" sz="1600" dirty="0"/>
              <a:t>en servicios web </a:t>
            </a:r>
            <a:r>
              <a:rPr lang="es-ES" sz="1600" dirty="0" err="1"/>
              <a:t>RESTful</a:t>
            </a:r>
            <a:r>
              <a:rPr lang="es-ES" sz="1600" dirty="0"/>
              <a:t> </a:t>
            </a:r>
            <a:r>
              <a:rPr lang="es-ES" sz="1600" dirty="0" smtClean="0"/>
              <a:t>y permite:</a:t>
            </a:r>
            <a:endParaRPr lang="es-ES" sz="1600" dirty="0"/>
          </a:p>
          <a:p>
            <a:pPr marL="285750" indent="-285750">
              <a:buFont typeface="Arial" panose="020B0604020202020204" pitchFamily="34" charset="0"/>
              <a:buChar char="•"/>
            </a:pPr>
            <a:r>
              <a:rPr lang="es-ES" sz="1200" dirty="0"/>
              <a:t>Obtener los detalles de un álbum, artista o canción.</a:t>
            </a:r>
          </a:p>
          <a:p>
            <a:pPr marL="285750" indent="-285750">
              <a:buFont typeface="Arial" panose="020B0604020202020204" pitchFamily="34" charset="0"/>
              <a:buChar char="•"/>
            </a:pPr>
            <a:r>
              <a:rPr lang="es-ES" sz="1200" dirty="0"/>
              <a:t>Buscar cualquier álbum, artista o canción.</a:t>
            </a:r>
          </a:p>
          <a:p>
            <a:pPr marL="285750" indent="-285750">
              <a:buFont typeface="Arial" panose="020B0604020202020204" pitchFamily="34" charset="0"/>
              <a:buChar char="•"/>
            </a:pPr>
            <a:r>
              <a:rPr lang="es-ES" sz="1200" dirty="0"/>
              <a:t>Obtener las canciones top.</a:t>
            </a:r>
          </a:p>
          <a:p>
            <a:pPr marL="285750" indent="-285750">
              <a:buFont typeface="Arial" panose="020B0604020202020204" pitchFamily="34" charset="0"/>
              <a:buChar char="•"/>
            </a:pPr>
            <a:r>
              <a:rPr lang="es-ES" sz="1200" dirty="0"/>
              <a:t>Obtener la información relacionada con nuevos </a:t>
            </a:r>
            <a:r>
              <a:rPr lang="es-ES" sz="1200" dirty="0" err="1"/>
              <a:t>álbums</a:t>
            </a:r>
            <a:r>
              <a:rPr lang="es-ES" sz="1200" dirty="0"/>
              <a:t>.</a:t>
            </a:r>
          </a:p>
          <a:p>
            <a:pPr marL="285750" indent="-285750">
              <a:buFont typeface="Arial" panose="020B0604020202020204" pitchFamily="34" charset="0"/>
              <a:buChar char="•"/>
            </a:pPr>
            <a:r>
              <a:rPr lang="es-ES" sz="1200" dirty="0"/>
              <a:t>Obtener imágenes de un artista.</a:t>
            </a:r>
          </a:p>
          <a:p>
            <a:pPr marL="285750" indent="-285750">
              <a:buFont typeface="Arial" panose="020B0604020202020204" pitchFamily="34" charset="0"/>
              <a:buChar char="•"/>
            </a:pPr>
            <a:r>
              <a:rPr lang="es-ES" sz="1200" dirty="0"/>
              <a:t>Obtener la carátula de un álbum.</a:t>
            </a:r>
          </a:p>
          <a:p>
            <a:pPr marL="285750" indent="-285750">
              <a:buFont typeface="Arial" panose="020B0604020202020204" pitchFamily="34" charset="0"/>
              <a:buChar char="•"/>
            </a:pPr>
            <a:r>
              <a:rPr lang="es-ES" sz="1200" dirty="0"/>
              <a:t>Etc.</a:t>
            </a:r>
          </a:p>
          <a:p>
            <a:pPr marL="285750" indent="-285750">
              <a:buFont typeface="Arial" panose="020B0604020202020204" pitchFamily="34" charset="0"/>
              <a:buChar char="•"/>
            </a:pPr>
            <a:endParaRPr lang="ru-RU" sz="1600" dirty="0"/>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t>
            </a:r>
            <a:r>
              <a:rPr lang="en-US" dirty="0" err="1" smtClean="0"/>
              <a:t>Qué</a:t>
            </a:r>
            <a:r>
              <a:rPr lang="en-US" dirty="0" smtClean="0"/>
              <a:t> </a:t>
            </a:r>
            <a:r>
              <a:rPr lang="en-US" dirty="0" err="1" smtClean="0"/>
              <a:t>es</a:t>
            </a:r>
            <a:r>
              <a:rPr lang="en-US" dirty="0" smtClean="0"/>
              <a:t>?</a:t>
            </a:r>
            <a:endParaRPr lang="en-US" dirty="0"/>
          </a:p>
        </p:txBody>
      </p:sp>
    </p:spTree>
    <p:extLst>
      <p:ext uri="{BB962C8B-B14F-4D97-AF65-F5344CB8AC3E}">
        <p14:creationId xmlns:p14="http://schemas.microsoft.com/office/powerpoint/2010/main" val="403523043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s-ES" dirty="0"/>
              <a:t>Los servicios de Xbox </a:t>
            </a:r>
            <a:r>
              <a:rPr lang="es-ES" dirty="0" err="1"/>
              <a:t>Music</a:t>
            </a:r>
            <a:endParaRPr lang="es-ES" dirty="0"/>
          </a:p>
        </p:txBody>
      </p:sp>
      <p:sp>
        <p:nvSpPr>
          <p:cNvPr id="17" name="Text Placeholder 4"/>
          <p:cNvSpPr>
            <a:spLocks noGrp="1"/>
          </p:cNvSpPr>
          <p:nvPr>
            <p:ph type="body" sz="quarter" idx="20"/>
          </p:nvPr>
        </p:nvSpPr>
        <p:spPr>
          <a:xfrm>
            <a:off x="5004048" y="1076325"/>
            <a:ext cx="3843368" cy="3439641"/>
          </a:xfrm>
        </p:spPr>
        <p:txBody>
          <a:bodyPr tIns="0">
            <a:noAutofit/>
          </a:bodyPr>
          <a:lstStyle/>
          <a:p>
            <a:r>
              <a:rPr lang="es-ES" sz="1300" dirty="0" smtClean="0"/>
              <a:t>Para acceder a los servicios de Xbox </a:t>
            </a:r>
            <a:r>
              <a:rPr lang="es-ES" sz="1300" dirty="0" err="1" smtClean="0"/>
              <a:t>Music</a:t>
            </a:r>
            <a:r>
              <a:rPr lang="es-ES" sz="1300" dirty="0" smtClean="0"/>
              <a:t> desde nuestras Apps debemos:</a:t>
            </a:r>
          </a:p>
          <a:p>
            <a:pPr marL="285750" indent="-285750">
              <a:buFont typeface="Arial" panose="020B0604020202020204" pitchFamily="34" charset="0"/>
              <a:buChar char="•"/>
            </a:pPr>
            <a:r>
              <a:rPr lang="es-ES" sz="1300" dirty="0" smtClean="0"/>
              <a:t>Acceder a </a:t>
            </a:r>
            <a:r>
              <a:rPr lang="es-ES" sz="1400" dirty="0" smtClean="0">
                <a:hlinkClick r:id="rId3"/>
              </a:rPr>
              <a:t>music.xbox.com/</a:t>
            </a:r>
            <a:r>
              <a:rPr lang="es-ES" sz="1400" dirty="0" err="1" smtClean="0">
                <a:hlinkClick r:id="rId3"/>
              </a:rPr>
              <a:t>developer</a:t>
            </a:r>
            <a:endParaRPr lang="es-ES" sz="1400" dirty="0" smtClean="0"/>
          </a:p>
          <a:p>
            <a:pPr marL="285750" indent="-285750">
              <a:buFont typeface="Arial" panose="020B0604020202020204" pitchFamily="34" charset="0"/>
              <a:buChar char="•"/>
            </a:pPr>
            <a:r>
              <a:rPr lang="es-ES" sz="1400" dirty="0"/>
              <a:t>Pulsamos el botón </a:t>
            </a:r>
            <a:r>
              <a:rPr lang="es-ES" sz="1400" i="1" dirty="0"/>
              <a:t>“</a:t>
            </a:r>
            <a:r>
              <a:rPr lang="es-ES" sz="1400" i="1" dirty="0" err="1"/>
              <a:t>Get</a:t>
            </a:r>
            <a:r>
              <a:rPr lang="es-ES" sz="1400" i="1" dirty="0"/>
              <a:t> </a:t>
            </a:r>
            <a:r>
              <a:rPr lang="es-ES" sz="1400" i="1" dirty="0" err="1"/>
              <a:t>Started</a:t>
            </a:r>
            <a:r>
              <a:rPr lang="es-ES" sz="1400" i="1" dirty="0"/>
              <a:t>” </a:t>
            </a:r>
            <a:r>
              <a:rPr lang="es-ES" sz="1400" dirty="0"/>
              <a:t>y realizamos la petición del API Key</a:t>
            </a:r>
            <a:r>
              <a:rPr lang="es-ES" sz="1400" dirty="0" smtClean="0"/>
              <a:t>.</a:t>
            </a:r>
          </a:p>
          <a:p>
            <a:pPr marL="285750" indent="-285750">
              <a:buFont typeface="Arial" panose="020B0604020202020204" pitchFamily="34" charset="0"/>
              <a:buChar char="•"/>
            </a:pPr>
            <a:r>
              <a:rPr lang="es-ES" sz="1400" dirty="0"/>
              <a:t>Para poder desarrollar aplicaciones que utilicen los servicios de Xbox </a:t>
            </a:r>
            <a:r>
              <a:rPr lang="es-ES" sz="1400" dirty="0" err="1"/>
              <a:t>Music</a:t>
            </a:r>
            <a:r>
              <a:rPr lang="es-ES" sz="1400" dirty="0"/>
              <a:t> debemos crear una aplicación. Nos dirigimos al apartado desarrolladores y creamos una </a:t>
            </a:r>
            <a:r>
              <a:rPr lang="es-ES" sz="1400" dirty="0" smtClean="0"/>
              <a:t>aplicación.</a:t>
            </a:r>
          </a:p>
          <a:p>
            <a:pPr marL="285750" indent="-285750">
              <a:buFont typeface="Arial" panose="020B0604020202020204" pitchFamily="34" charset="0"/>
              <a:buChar char="•"/>
            </a:pPr>
            <a:r>
              <a:rPr lang="es-ES" sz="1400" dirty="0"/>
              <a:t>Lo único que necesitamos es indicar nuestro </a:t>
            </a:r>
            <a:r>
              <a:rPr lang="es-ES" sz="1400" i="1" dirty="0" err="1" smtClean="0"/>
              <a:t>ClientId</a:t>
            </a:r>
            <a:r>
              <a:rPr lang="es-ES" sz="1400" dirty="0"/>
              <a:t>. Tanto el </a:t>
            </a:r>
            <a:r>
              <a:rPr lang="es-ES" sz="1400" i="1" dirty="0" err="1" smtClean="0"/>
              <a:t>ClientId</a:t>
            </a:r>
            <a:r>
              <a:rPr lang="es-ES" sz="1400" dirty="0" smtClean="0"/>
              <a:t> </a:t>
            </a:r>
            <a:r>
              <a:rPr lang="es-ES" sz="1400" dirty="0"/>
              <a:t>como el </a:t>
            </a:r>
            <a:r>
              <a:rPr lang="es-ES" sz="1400" i="1" dirty="0" err="1" smtClean="0"/>
              <a:t>ClientSecret</a:t>
            </a:r>
            <a:r>
              <a:rPr lang="es-ES" sz="1400" dirty="0" smtClean="0"/>
              <a:t> </a:t>
            </a:r>
            <a:r>
              <a:rPr lang="es-ES" sz="1400" dirty="0"/>
              <a:t>generado </a:t>
            </a:r>
            <a:r>
              <a:rPr lang="es-ES" sz="1400" dirty="0" smtClean="0"/>
              <a:t>serán </a:t>
            </a:r>
            <a:r>
              <a:rPr lang="es-ES" sz="1400" dirty="0"/>
              <a:t>necesarios en nuestro código para </a:t>
            </a:r>
            <a:r>
              <a:rPr lang="es-ES" sz="1400" dirty="0" smtClean="0"/>
              <a:t>poder </a:t>
            </a:r>
            <a:r>
              <a:rPr lang="es-ES" sz="1400" dirty="0"/>
              <a:t>acceder al servicio.</a:t>
            </a:r>
            <a:endParaRPr lang="es-ES" sz="1300" dirty="0"/>
          </a:p>
        </p:txBody>
      </p:sp>
      <p:graphicFrame>
        <p:nvGraphicFramePr>
          <p:cNvPr id="2" name="Diagram 1"/>
          <p:cNvGraphicFramePr/>
          <p:nvPr>
            <p:extLst>
              <p:ext uri="{D42A27DB-BD31-4B8C-83A1-F6EECF244321}">
                <p14:modId xmlns:p14="http://schemas.microsoft.com/office/powerpoint/2010/main" val="1950312940"/>
              </p:ext>
            </p:extLst>
          </p:nvPr>
        </p:nvGraphicFramePr>
        <p:xfrm>
          <a:off x="310466" y="1131590"/>
          <a:ext cx="4143809" cy="2952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0373249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s-ES" dirty="0" smtClean="0"/>
              <a:t>¿Qué opciones tenemos?</a:t>
            </a:r>
            <a:endParaRPr lang="es-ES" dirty="0"/>
          </a:p>
        </p:txBody>
      </p:sp>
      <p:sp>
        <p:nvSpPr>
          <p:cNvPr id="6" name="Rectangle 35"/>
          <p:cNvSpPr/>
          <p:nvPr/>
        </p:nvSpPr>
        <p:spPr>
          <a:xfrm>
            <a:off x="467544" y="1535228"/>
            <a:ext cx="7905086" cy="936104"/>
          </a:xfrm>
          <a:prstGeom prst="rect">
            <a:avLst/>
          </a:prstGeom>
          <a:solidFill>
            <a:srgbClr val="BA007C"/>
          </a:solidFill>
          <a:ln w="9525" cap="flat" cmpd="sng" algn="ctr">
            <a:noFill/>
            <a:prstDash val="solid"/>
          </a:ln>
          <a:effectLst/>
        </p:spPr>
        <p:txBody>
          <a:bodyPr lIns="121725" tIns="60862" rIns="121725" bIns="60862" rtlCol="0" anchor="t" anchorCtr="0"/>
          <a:lstStyle/>
          <a:p>
            <a:pPr defTabSz="914400">
              <a:defRPr/>
            </a:pPr>
            <a:r>
              <a:rPr lang="en-US" sz="1200" kern="0" dirty="0" smtClean="0">
                <a:solidFill>
                  <a:srgbClr val="FFFFFF"/>
                </a:solidFill>
              </a:rPr>
              <a:t>Shared Libraries (PCL)</a:t>
            </a:r>
            <a:r>
              <a:rPr lang="en-US" sz="1200" kern="0" dirty="0">
                <a:solidFill>
                  <a:srgbClr val="FFFFFF"/>
                </a:solidFill>
              </a:rPr>
              <a:t/>
            </a:r>
            <a:br>
              <a:rPr lang="en-US" sz="1200" kern="0" dirty="0">
                <a:solidFill>
                  <a:srgbClr val="FFFFFF"/>
                </a:solidFill>
              </a:rPr>
            </a:br>
            <a:endParaRPr lang="en-US" sz="1200" kern="0" dirty="0" smtClean="0">
              <a:solidFill>
                <a:srgbClr val="FFFFFF"/>
              </a:solidFill>
            </a:endParaRPr>
          </a:p>
        </p:txBody>
      </p:sp>
      <p:sp>
        <p:nvSpPr>
          <p:cNvPr id="7" name="Rectangle 36"/>
          <p:cNvSpPr/>
          <p:nvPr/>
        </p:nvSpPr>
        <p:spPr>
          <a:xfrm>
            <a:off x="559218" y="1965301"/>
            <a:ext cx="7597387" cy="384723"/>
          </a:xfrm>
          <a:prstGeom prst="rect">
            <a:avLst/>
          </a:prstGeom>
          <a:solidFill>
            <a:srgbClr val="9A0067"/>
          </a:solidFill>
          <a:ln w="9525" cap="flat" cmpd="sng" algn="ctr">
            <a:noFill/>
            <a:prstDash val="solid"/>
          </a:ln>
          <a:effectLst/>
        </p:spPr>
        <p:txBody>
          <a:bodyPr lIns="121725" tIns="60862" rIns="121725" bIns="60862" rtlCol="0" anchor="ctr"/>
          <a:lstStyle/>
          <a:p>
            <a:pPr defTabSz="914400">
              <a:defRPr/>
            </a:pPr>
            <a:r>
              <a:rPr lang="en-US" sz="1200" kern="0" dirty="0" smtClean="0">
                <a:gradFill>
                  <a:gsLst>
                    <a:gs pos="0">
                      <a:srgbClr val="FFFFFF"/>
                    </a:gs>
                    <a:gs pos="100000">
                      <a:srgbClr val="FFFFFF"/>
                    </a:gs>
                  </a:gsLst>
                  <a:lin ang="5400000" scaled="0"/>
                </a:gradFill>
              </a:rPr>
              <a:t>Xbox Music Wrapper</a:t>
            </a:r>
            <a:endParaRPr lang="en-US" sz="1200" kern="0" dirty="0" smtClean="0">
              <a:gradFill>
                <a:gsLst>
                  <a:gs pos="0">
                    <a:srgbClr val="FFFFFF"/>
                  </a:gs>
                  <a:gs pos="100000">
                    <a:srgbClr val="FFFFFF"/>
                  </a:gs>
                </a:gsLst>
                <a:lin ang="5400000" scaled="0"/>
              </a:gradFill>
            </a:endParaRPr>
          </a:p>
        </p:txBody>
      </p:sp>
      <p:sp>
        <p:nvSpPr>
          <p:cNvPr id="8" name="Rectangle 21"/>
          <p:cNvSpPr/>
          <p:nvPr/>
        </p:nvSpPr>
        <p:spPr>
          <a:xfrm>
            <a:off x="467545" y="3224570"/>
            <a:ext cx="7905086" cy="1079009"/>
          </a:xfrm>
          <a:prstGeom prst="rect">
            <a:avLst/>
          </a:prstGeom>
          <a:solidFill>
            <a:srgbClr val="B581EF"/>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t" anchorCtr="0"/>
          <a:lstStyle/>
          <a:p>
            <a:pPr algn="ctr"/>
            <a:r>
              <a:rPr lang="en-US" sz="1200" dirty="0" smtClean="0">
                <a:solidFill>
                  <a:srgbClr val="000000"/>
                </a:solidFill>
              </a:rPr>
              <a:t>Xbox Music REST </a:t>
            </a:r>
            <a:r>
              <a:rPr lang="en-US" sz="1200" dirty="0" smtClean="0">
                <a:solidFill>
                  <a:srgbClr val="000000"/>
                </a:solidFill>
              </a:rPr>
              <a:t>API</a:t>
            </a:r>
          </a:p>
        </p:txBody>
      </p:sp>
      <p:sp>
        <p:nvSpPr>
          <p:cNvPr id="9" name="Rectangle 29"/>
          <p:cNvSpPr/>
          <p:nvPr/>
        </p:nvSpPr>
        <p:spPr>
          <a:xfrm>
            <a:off x="2573234" y="3764073"/>
            <a:ext cx="5439355" cy="421211"/>
          </a:xfrm>
          <a:prstGeom prst="rect">
            <a:avLst/>
          </a:prstGeom>
          <a:solidFill>
            <a:srgbClr val="9A0067"/>
          </a:solidFill>
          <a:ln w="9525" cap="flat" cmpd="sng" algn="ctr">
            <a:noFill/>
            <a:prstDash val="solid"/>
          </a:ln>
          <a:effectLst/>
        </p:spPr>
        <p:txBody>
          <a:bodyPr lIns="121725" tIns="60862" rIns="121725" bIns="60862" rtlCol="0" anchor="ctr"/>
          <a:lstStyle/>
          <a:p>
            <a:pPr defTabSz="914400">
              <a:defRPr/>
            </a:pPr>
            <a:r>
              <a:rPr lang="en-US" sz="1200" kern="0" dirty="0" smtClean="0">
                <a:gradFill>
                  <a:gsLst>
                    <a:gs pos="0">
                      <a:srgbClr val="FFFFFF"/>
                    </a:gs>
                    <a:gs pos="100000">
                      <a:srgbClr val="FFFFFF"/>
                    </a:gs>
                  </a:gsLst>
                  <a:lin ang="5400000" scaled="0"/>
                </a:gradFill>
              </a:rPr>
              <a:t>Public REST API</a:t>
            </a:r>
          </a:p>
        </p:txBody>
      </p:sp>
      <p:sp>
        <p:nvSpPr>
          <p:cNvPr id="12" name="Rectangle 41"/>
          <p:cNvSpPr/>
          <p:nvPr/>
        </p:nvSpPr>
        <p:spPr>
          <a:xfrm>
            <a:off x="3363386" y="1103180"/>
            <a:ext cx="1712670" cy="1524793"/>
          </a:xfrm>
          <a:prstGeom prst="rect">
            <a:avLst/>
          </a:prstGeom>
          <a:solidFill>
            <a:srgbClr val="B581EF"/>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t" anchorCtr="0"/>
          <a:lstStyle/>
          <a:p>
            <a:pPr algn="ctr"/>
            <a:r>
              <a:rPr lang="en-US" sz="1200" dirty="0" smtClean="0">
                <a:solidFill>
                  <a:srgbClr val="000000"/>
                </a:solidFill>
              </a:rPr>
              <a:t>WP8 API</a:t>
            </a:r>
          </a:p>
        </p:txBody>
      </p:sp>
      <p:sp>
        <p:nvSpPr>
          <p:cNvPr id="13" name="Rectangle 42"/>
          <p:cNvSpPr/>
          <p:nvPr/>
        </p:nvSpPr>
        <p:spPr>
          <a:xfrm>
            <a:off x="3436142" y="1965302"/>
            <a:ext cx="1583428" cy="384723"/>
          </a:xfrm>
          <a:prstGeom prst="rect">
            <a:avLst/>
          </a:prstGeom>
          <a:solidFill>
            <a:srgbClr val="9A0067"/>
          </a:solidFill>
          <a:ln w="9525" cap="flat" cmpd="sng" algn="ctr">
            <a:noFill/>
            <a:prstDash val="solid"/>
          </a:ln>
          <a:effectLst/>
        </p:spPr>
        <p:txBody>
          <a:bodyPr lIns="121725" tIns="60862" rIns="121725" bIns="60862" rtlCol="0" anchor="ctr"/>
          <a:lstStyle/>
          <a:p>
            <a:pPr defTabSz="914400">
              <a:defRPr/>
            </a:pPr>
            <a:r>
              <a:rPr lang="en-US" sz="1200" kern="0" dirty="0" smtClean="0">
                <a:gradFill>
                  <a:gsLst>
                    <a:gs pos="0">
                      <a:srgbClr val="FFFFFF"/>
                    </a:gs>
                    <a:gs pos="100000">
                      <a:srgbClr val="FFFFFF"/>
                    </a:gs>
                  </a:gsLst>
                  <a:lin ang="5400000" scaled="0"/>
                </a:gradFill>
              </a:rPr>
              <a:t>API </a:t>
            </a:r>
            <a:r>
              <a:rPr lang="en-US" sz="1200" kern="0" dirty="0" smtClean="0">
                <a:gradFill>
                  <a:gsLst>
                    <a:gs pos="0">
                      <a:srgbClr val="FFFFFF"/>
                    </a:gs>
                    <a:gs pos="100000">
                      <a:srgbClr val="FFFFFF"/>
                    </a:gs>
                  </a:gsLst>
                  <a:lin ang="5400000" scaled="0"/>
                </a:gradFill>
              </a:rPr>
              <a:t>wrapper</a:t>
            </a:r>
          </a:p>
        </p:txBody>
      </p:sp>
      <p:sp>
        <p:nvSpPr>
          <p:cNvPr id="14" name="Rectangle 49"/>
          <p:cNvSpPr/>
          <p:nvPr/>
        </p:nvSpPr>
        <p:spPr>
          <a:xfrm>
            <a:off x="5235594" y="1103180"/>
            <a:ext cx="1712670" cy="1524793"/>
          </a:xfrm>
          <a:prstGeom prst="rect">
            <a:avLst/>
          </a:prstGeom>
          <a:solidFill>
            <a:srgbClr val="B581EF"/>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t" anchorCtr="0"/>
          <a:lstStyle/>
          <a:p>
            <a:pPr algn="ctr"/>
            <a:r>
              <a:rPr lang="en-US" sz="1200" dirty="0" smtClean="0">
                <a:solidFill>
                  <a:srgbClr val="000000"/>
                </a:solidFill>
              </a:rPr>
              <a:t>Win 8 API</a:t>
            </a:r>
          </a:p>
        </p:txBody>
      </p:sp>
      <p:sp>
        <p:nvSpPr>
          <p:cNvPr id="15" name="Rectangle 50"/>
          <p:cNvSpPr/>
          <p:nvPr/>
        </p:nvSpPr>
        <p:spPr>
          <a:xfrm>
            <a:off x="5308350" y="1965302"/>
            <a:ext cx="1583428" cy="384723"/>
          </a:xfrm>
          <a:prstGeom prst="rect">
            <a:avLst/>
          </a:prstGeom>
          <a:solidFill>
            <a:srgbClr val="9A0067"/>
          </a:solidFill>
          <a:ln w="9525" cap="flat" cmpd="sng" algn="ctr">
            <a:noFill/>
            <a:prstDash val="solid"/>
          </a:ln>
          <a:effectLst/>
        </p:spPr>
        <p:txBody>
          <a:bodyPr lIns="121725" tIns="60862" rIns="121725" bIns="60862" rtlCol="0" anchor="ctr"/>
          <a:lstStyle/>
          <a:p>
            <a:pPr defTabSz="914400">
              <a:defRPr/>
            </a:pPr>
            <a:r>
              <a:rPr lang="en-US" sz="1200" kern="0" dirty="0" smtClean="0">
                <a:gradFill>
                  <a:gsLst>
                    <a:gs pos="0">
                      <a:srgbClr val="FFFFFF"/>
                    </a:gs>
                    <a:gs pos="100000">
                      <a:srgbClr val="FFFFFF"/>
                    </a:gs>
                  </a:gsLst>
                  <a:lin ang="5400000" scaled="0"/>
                </a:gradFill>
              </a:rPr>
              <a:t>API </a:t>
            </a:r>
            <a:r>
              <a:rPr lang="en-US" sz="1200" kern="0" dirty="0" smtClean="0">
                <a:gradFill>
                  <a:gsLst>
                    <a:gs pos="0">
                      <a:srgbClr val="FFFFFF"/>
                    </a:gs>
                    <a:gs pos="100000">
                      <a:srgbClr val="FFFFFF"/>
                    </a:gs>
                  </a:gsLst>
                  <a:lin ang="5400000" scaled="0"/>
                </a:gradFill>
              </a:rPr>
              <a:t>wrapper</a:t>
            </a:r>
          </a:p>
        </p:txBody>
      </p:sp>
    </p:spTree>
    <p:extLst>
      <p:ext uri="{BB962C8B-B14F-4D97-AF65-F5344CB8AC3E}">
        <p14:creationId xmlns:p14="http://schemas.microsoft.com/office/powerpoint/2010/main" val="1361305641"/>
      </p:ext>
    </p:extLst>
  </p:cSld>
  <p:clrMapOvr>
    <a:masterClrMapping/>
  </p:clrMapOvr>
  <mc:AlternateContent xmlns:mc="http://schemas.openxmlformats.org/markup-compatibility/2006">
    <mc:Choice xmlns:p14="http://schemas.microsoft.com/office/powerpoint/2010/main" Requires="p14">
      <p:transition spd="slow" p14:dur="1750" advClick="0">
        <p14:pan/>
      </p:transition>
    </mc:Choice>
    <mc:Fallback>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8771" y="123478"/>
            <a:ext cx="8649883" cy="770143"/>
          </a:xfrm>
        </p:spPr>
        <p:txBody>
          <a:bodyPr/>
          <a:lstStyle/>
          <a:p>
            <a:r>
              <a:rPr lang="en-US" dirty="0" smtClean="0"/>
              <a:t>API </a:t>
            </a:r>
            <a:r>
              <a:rPr lang="en-US" dirty="0" err="1" smtClean="0"/>
              <a:t>Pública</a:t>
            </a:r>
            <a:r>
              <a:rPr lang="en-US" dirty="0" smtClean="0"/>
              <a:t> REST</a:t>
            </a:r>
            <a:endParaRPr lang="ru-RU" dirty="0"/>
          </a:p>
        </p:txBody>
      </p:sp>
      <p:graphicFrame>
        <p:nvGraphicFramePr>
          <p:cNvPr id="14" name="Tabla 13"/>
          <p:cNvGraphicFramePr>
            <a:graphicFrameLocks noGrp="1"/>
          </p:cNvGraphicFramePr>
          <p:nvPr>
            <p:extLst>
              <p:ext uri="{D42A27DB-BD31-4B8C-83A1-F6EECF244321}">
                <p14:modId xmlns:p14="http://schemas.microsoft.com/office/powerpoint/2010/main" val="684681767"/>
              </p:ext>
            </p:extLst>
          </p:nvPr>
        </p:nvGraphicFramePr>
        <p:xfrm>
          <a:off x="285346" y="805790"/>
          <a:ext cx="8535126" cy="1265456"/>
        </p:xfrm>
        <a:graphic>
          <a:graphicData uri="http://schemas.openxmlformats.org/drawingml/2006/table">
            <a:tbl>
              <a:tblPr firstRow="1" bandRow="1">
                <a:tableStyleId>{5C22544A-7EE6-4342-B048-85BDC9FD1C3A}</a:tableStyleId>
              </a:tblPr>
              <a:tblGrid>
                <a:gridCol w="3727813"/>
                <a:gridCol w="4807313"/>
              </a:tblGrid>
              <a:tr h="358913">
                <a:tc>
                  <a:txBody>
                    <a:bodyPr/>
                    <a:lstStyle/>
                    <a:p>
                      <a:r>
                        <a:rPr lang="es-ES" dirty="0" smtClean="0">
                          <a:solidFill>
                            <a:srgbClr val="FFFFFF"/>
                          </a:solidFill>
                        </a:rPr>
                        <a:t>Datos</a:t>
                      </a:r>
                      <a:endParaRPr lang="es-ES" dirty="0">
                        <a:solidFill>
                          <a:srgbClr val="FFFFFF"/>
                        </a:solidFill>
                      </a:endParaRPr>
                    </a:p>
                  </a:txBody>
                  <a:tcPr>
                    <a:solidFill>
                      <a:srgbClr val="9A0067"/>
                    </a:solidFill>
                  </a:tcPr>
                </a:tc>
                <a:tc>
                  <a:txBody>
                    <a:bodyPr/>
                    <a:lstStyle/>
                    <a:p>
                      <a:r>
                        <a:rPr lang="es-ES" dirty="0" smtClean="0">
                          <a:solidFill>
                            <a:srgbClr val="FFFFFF"/>
                          </a:solidFill>
                        </a:rPr>
                        <a:t>URL</a:t>
                      </a:r>
                      <a:endParaRPr lang="es-ES" dirty="0">
                        <a:solidFill>
                          <a:srgbClr val="FFFFFF"/>
                        </a:solidFill>
                      </a:endParaRPr>
                    </a:p>
                  </a:txBody>
                  <a:tcPr>
                    <a:solidFill>
                      <a:srgbClr val="9A0067"/>
                    </a:solidFill>
                  </a:tcPr>
                </a:tc>
              </a:tr>
              <a:tr h="442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Obtener los detalles de un </a:t>
                      </a:r>
                      <a:r>
                        <a:rPr lang="es-ES" sz="1200" dirty="0" smtClean="0"/>
                        <a:t>elemento según un criterio</a:t>
                      </a:r>
                      <a:r>
                        <a:rPr lang="es-ES" sz="1200" baseline="0" dirty="0" smtClean="0"/>
                        <a:t> de búsqueda.</a:t>
                      </a:r>
                      <a:endParaRPr lang="es-ES" sz="1200" dirty="0" smtClean="0"/>
                    </a:p>
                  </a:txBody>
                  <a:tcPr>
                    <a:solidFill>
                      <a:srgbClr val="F0F0F0"/>
                    </a:solidFill>
                  </a:tcPr>
                </a:tc>
                <a:tc>
                  <a:txBody>
                    <a:bodyPr/>
                    <a:lstStyle/>
                    <a:p>
                      <a:r>
                        <a:rPr lang="es-ES" sz="1200" b="0" dirty="0" smtClean="0"/>
                        <a:t>/1/</a:t>
                      </a:r>
                      <a:r>
                        <a:rPr lang="es-ES" sz="1200" b="0" dirty="0" err="1" smtClean="0"/>
                        <a:t>content</a:t>
                      </a:r>
                      <a:r>
                        <a:rPr lang="es-ES" sz="1200" b="0" dirty="0" smtClean="0"/>
                        <a:t>/{</a:t>
                      </a:r>
                      <a:r>
                        <a:rPr lang="es-ES" sz="1200" b="0" dirty="0" err="1" smtClean="0"/>
                        <a:t>namespace</a:t>
                      </a:r>
                      <a:r>
                        <a:rPr lang="es-ES" sz="1200" b="0" dirty="0" smtClean="0"/>
                        <a:t>}/</a:t>
                      </a:r>
                      <a:r>
                        <a:rPr lang="es-ES" sz="1200" b="0" dirty="0" err="1" smtClean="0"/>
                        <a:t>search?q</a:t>
                      </a:r>
                      <a:r>
                        <a:rPr lang="es-ES" sz="1200" b="0" dirty="0" smtClean="0"/>
                        <a:t>={</a:t>
                      </a:r>
                      <a:r>
                        <a:rPr lang="es-ES" sz="1200" b="0" dirty="0" err="1" smtClean="0"/>
                        <a:t>query</a:t>
                      </a:r>
                      <a:r>
                        <a:rPr lang="es-ES" sz="1200" b="0" dirty="0" smtClean="0"/>
                        <a:t>}</a:t>
                      </a:r>
                      <a:endParaRPr lang="es-ES" sz="1200" b="0" dirty="0"/>
                    </a:p>
                  </a:txBody>
                  <a:tcPr>
                    <a:solidFill>
                      <a:srgbClr val="F0F0F0"/>
                    </a:solidFill>
                  </a:tcPr>
                </a:tc>
              </a:tr>
              <a:tr h="442496">
                <a:tc>
                  <a:txBody>
                    <a:bodyPr/>
                    <a:lstStyle/>
                    <a:p>
                      <a:r>
                        <a:rPr lang="es-ES" sz="1200" dirty="0" smtClean="0"/>
                        <a:t>Obtener los detalles de un </a:t>
                      </a:r>
                      <a:r>
                        <a:rPr lang="es-ES" sz="1200" dirty="0" smtClean="0"/>
                        <a:t>elemento</a:t>
                      </a:r>
                      <a:r>
                        <a:rPr lang="es-ES" sz="1200" baseline="0" dirty="0" smtClean="0"/>
                        <a:t> </a:t>
                      </a:r>
                      <a:r>
                        <a:rPr lang="es-ES" sz="1200" dirty="0" smtClean="0"/>
                        <a:t>según</a:t>
                      </a:r>
                      <a:r>
                        <a:rPr lang="es-ES" sz="1200" baseline="0" dirty="0" smtClean="0"/>
                        <a:t> </a:t>
                      </a:r>
                      <a:r>
                        <a:rPr lang="es-ES" sz="1200" baseline="0" dirty="0" smtClean="0"/>
                        <a:t>su ID.</a:t>
                      </a:r>
                      <a:endParaRPr lang="es-ES" sz="1200" dirty="0"/>
                    </a:p>
                  </a:txBody>
                  <a:tcPr>
                    <a:solidFill>
                      <a:srgbClr val="F0F0F0"/>
                    </a:solidFill>
                  </a:tcPr>
                </a:tc>
                <a:tc>
                  <a:txBody>
                    <a:bodyPr/>
                    <a:lstStyle/>
                    <a:p>
                      <a:r>
                        <a:rPr lang="es-ES" sz="1200" b="0" dirty="0" smtClean="0"/>
                        <a:t>/1/</a:t>
                      </a:r>
                      <a:r>
                        <a:rPr lang="es-ES" sz="1200" b="0" dirty="0" err="1" smtClean="0"/>
                        <a:t>content</a:t>
                      </a:r>
                      <a:r>
                        <a:rPr lang="es-ES" sz="1200" b="0" dirty="0" smtClean="0"/>
                        <a:t>/{namespace.id}/</a:t>
                      </a:r>
                      <a:r>
                        <a:rPr lang="es-ES" sz="1200" b="0" dirty="0" err="1" smtClean="0"/>
                        <a:t>lookup</a:t>
                      </a:r>
                      <a:endParaRPr lang="es-ES" sz="1200" b="0" dirty="0"/>
                    </a:p>
                  </a:txBody>
                  <a:tcPr>
                    <a:solidFill>
                      <a:srgbClr val="F0F0F0"/>
                    </a:solidFill>
                  </a:tcPr>
                </a:tc>
              </a:tr>
            </a:tbl>
          </a:graphicData>
        </a:graphic>
      </p:graphicFrame>
    </p:spTree>
    <p:extLst>
      <p:ext uri="{BB962C8B-B14F-4D97-AF65-F5344CB8AC3E}">
        <p14:creationId xmlns:p14="http://schemas.microsoft.com/office/powerpoint/2010/main" val="498946595"/>
      </p:ext>
    </p:extLst>
  </p:cSld>
  <p:clrMapOvr>
    <a:masterClrMapping/>
  </p:clrMapOvr>
  <mc:AlternateContent xmlns:mc="http://schemas.openxmlformats.org/markup-compatibility/2006">
    <mc:Choice xmlns:p14="http://schemas.microsoft.com/office/powerpoint/2010/main" Requires="p14">
      <p:transition spd="slow" p14:dur="1750" advClick="0">
        <p14:pan/>
      </p:transition>
    </mc:Choice>
    <mc:Fallback>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07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4932039" y="479605"/>
            <a:ext cx="4211961" cy="1323439"/>
          </a:xfrm>
          <a:prstGeom prst="rect">
            <a:avLst/>
          </a:prstGeom>
          <a:solidFill>
            <a:srgbClr val="9A0067">
              <a:alpha val="65098"/>
            </a:srgb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4000" dirty="0" smtClean="0">
                <a:solidFill>
                  <a:srgbClr val="FFFFFF"/>
                </a:solidFill>
                <a:latin typeface="Segoe WP Light"/>
                <a:cs typeface="Segoe WP Light"/>
              </a:rPr>
              <a:t>DEMO</a:t>
            </a:r>
          </a:p>
          <a:p>
            <a:r>
              <a:rPr lang="es-ES" sz="4000" dirty="0" smtClean="0">
                <a:solidFill>
                  <a:srgbClr val="FFFFFF"/>
                </a:solidFill>
                <a:latin typeface="Segoe WP Light"/>
                <a:cs typeface="Segoe WP Light"/>
              </a:rPr>
              <a:t>API REST Pública</a:t>
            </a:r>
            <a:endParaRPr lang="es-ES" sz="4000" dirty="0" smtClean="0">
              <a:solidFill>
                <a:srgbClr val="FFFFFF"/>
              </a:solidFill>
              <a:latin typeface="Segoe WP Light"/>
              <a:cs typeface="Segoe WP Light"/>
            </a:endParaRPr>
          </a:p>
        </p:txBody>
      </p:sp>
    </p:spTree>
    <p:extLst>
      <p:ext uri="{BB962C8B-B14F-4D97-AF65-F5344CB8AC3E}">
        <p14:creationId xmlns:p14="http://schemas.microsoft.com/office/powerpoint/2010/main" val="219538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Xbox Music Wrapper</a:t>
            </a:r>
            <a:endParaRPr lang="ru-RU" dirty="0"/>
          </a:p>
        </p:txBody>
      </p:sp>
      <p:sp>
        <p:nvSpPr>
          <p:cNvPr id="5" name="Text Placeholder 4"/>
          <p:cNvSpPr>
            <a:spLocks noGrp="1"/>
          </p:cNvSpPr>
          <p:nvPr>
            <p:ph type="body" sz="quarter" idx="20"/>
          </p:nvPr>
        </p:nvSpPr>
        <p:spPr>
          <a:xfrm>
            <a:off x="251520" y="1779662"/>
            <a:ext cx="8595896" cy="2736304"/>
          </a:xfrm>
          <a:noFill/>
          <a:ln>
            <a:noFill/>
          </a:ln>
        </p:spPr>
        <p:txBody>
          <a:bodyPr tIns="0" numCol="2" spcCol="540000">
            <a:noAutofit/>
          </a:bodyPr>
          <a:lstStyle/>
          <a:p>
            <a:r>
              <a:rPr lang="es-ES" sz="1600" dirty="0" smtClean="0"/>
              <a:t>Librería portable que facilita el acceso a los servicios de Xbox </a:t>
            </a:r>
            <a:r>
              <a:rPr lang="es-ES" sz="1600" dirty="0" err="1" smtClean="0"/>
              <a:t>Music</a:t>
            </a:r>
            <a:r>
              <a:rPr lang="es-ES" sz="1600" dirty="0" smtClean="0"/>
              <a:t>. Disponible en </a:t>
            </a:r>
            <a:r>
              <a:rPr lang="es-ES" sz="1600" dirty="0" err="1" smtClean="0"/>
              <a:t>NuGet</a:t>
            </a:r>
            <a:r>
              <a:rPr lang="es-ES" sz="1600" dirty="0"/>
              <a:t>: </a:t>
            </a:r>
            <a:r>
              <a:rPr lang="es-ES" sz="1600" dirty="0" smtClean="0">
                <a:hlinkClick r:id="rId2"/>
              </a:rPr>
              <a:t>nuget.org/</a:t>
            </a:r>
            <a:r>
              <a:rPr lang="es-ES" sz="1600" dirty="0" err="1" smtClean="0">
                <a:hlinkClick r:id="rId2"/>
              </a:rPr>
              <a:t>packages</a:t>
            </a:r>
            <a:r>
              <a:rPr lang="es-ES" sz="1600" dirty="0" smtClean="0">
                <a:hlinkClick r:id="rId2"/>
              </a:rPr>
              <a:t>/</a:t>
            </a:r>
            <a:r>
              <a:rPr lang="es-ES" sz="1600" dirty="0" err="1" smtClean="0">
                <a:hlinkClick r:id="rId2"/>
              </a:rPr>
              <a:t>Xbox.Music</a:t>
            </a:r>
            <a:endParaRPr lang="es-ES" sz="1600" dirty="0" smtClean="0"/>
          </a:p>
          <a:p>
            <a:endParaRPr lang="es-ES" sz="1600" dirty="0"/>
          </a:p>
          <a:p>
            <a:pPr lvl="0"/>
            <a:endParaRPr lang="en-GB" sz="1600" dirty="0" smtClean="0">
              <a:solidFill>
                <a:srgbClr val="2B91AF"/>
              </a:solidFill>
              <a:highlight>
                <a:srgbClr val="FFFFFF"/>
              </a:highlight>
              <a:latin typeface="Consolas"/>
            </a:endParaRPr>
          </a:p>
          <a:p>
            <a:pPr lvl="0"/>
            <a:endParaRPr lang="en-GB" sz="1600" dirty="0">
              <a:solidFill>
                <a:srgbClr val="2B91AF"/>
              </a:solidFill>
              <a:highlight>
                <a:srgbClr val="FFFFFF"/>
              </a:highlight>
              <a:latin typeface="Consolas"/>
            </a:endParaRPr>
          </a:p>
          <a:p>
            <a:pPr lvl="0"/>
            <a:endParaRPr lang="en-GB" sz="1600" dirty="0">
              <a:solidFill>
                <a:srgbClr val="2B91AF"/>
              </a:solidFill>
              <a:highlight>
                <a:srgbClr val="FFFFFF"/>
              </a:highlight>
              <a:latin typeface="Consolas"/>
            </a:endParaRPr>
          </a:p>
          <a:p>
            <a:pPr lvl="0"/>
            <a:endParaRPr lang="en-GB" sz="1600" dirty="0" smtClean="0">
              <a:solidFill>
                <a:srgbClr val="2B91AF"/>
              </a:solidFill>
              <a:highlight>
                <a:srgbClr val="FFFFFF"/>
              </a:highlight>
              <a:latin typeface="Consolas"/>
            </a:endParaRPr>
          </a:p>
          <a:p>
            <a:pPr lvl="0"/>
            <a:endParaRPr lang="en-GB" sz="1600" dirty="0">
              <a:solidFill>
                <a:srgbClr val="2B91AF"/>
              </a:solidFill>
              <a:highlight>
                <a:srgbClr val="FFFFFF"/>
              </a:highlight>
              <a:latin typeface="Consolas"/>
            </a:endParaRPr>
          </a:p>
          <a:p>
            <a:pPr lvl="0"/>
            <a:endParaRPr lang="en-GB" sz="1600" dirty="0" smtClean="0">
              <a:solidFill>
                <a:srgbClr val="2B91AF"/>
              </a:solidFill>
              <a:highlight>
                <a:srgbClr val="FFFFFF"/>
              </a:highlight>
              <a:latin typeface="Consolas"/>
            </a:endParaRPr>
          </a:p>
          <a:p>
            <a:pPr lvl="0"/>
            <a:endParaRPr lang="en-GB" sz="1600" dirty="0">
              <a:solidFill>
                <a:srgbClr val="2B91AF"/>
              </a:solidFill>
              <a:highlight>
                <a:srgbClr val="FFFFFF"/>
              </a:highlight>
              <a:latin typeface="Consolas"/>
            </a:endParaRPr>
          </a:p>
          <a:p>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MusicClient</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client</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 new </a:t>
            </a:r>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MusicClient</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AppId</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AppSecret</a:t>
            </a:r>
            <a:r>
              <a:rPr lang="es-ES" sz="1600"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endPar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result</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b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b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await</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client.Find</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Eminem</a:t>
            </a:r>
            <a:r>
              <a:rPr lang="es-ES" sz="1600"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endPar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list.ItemsSource</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 </a:t>
            </a:r>
            <a:r>
              <a:rPr lang="es-ES" sz="1600" dirty="0" err="1">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result.Artists.Items</a:t>
            </a:r>
            <a:r>
              <a:rPr lang="es-ES" sz="1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endParaRPr lang="es-ES" sz="1600" dirty="0" smtClean="0"/>
          </a:p>
          <a:p>
            <a:endParaRPr lang="es-ES" sz="1200" dirty="0"/>
          </a:p>
          <a:p>
            <a:pPr marL="285750" indent="-285750">
              <a:buFont typeface="Arial" panose="020B0604020202020204" pitchFamily="34" charset="0"/>
              <a:buChar char="•"/>
            </a:pPr>
            <a:endParaRPr lang="ru-RU" sz="1600" dirty="0"/>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t>
            </a:r>
            <a:r>
              <a:rPr lang="en-US" dirty="0" err="1" smtClean="0"/>
              <a:t>Qué</a:t>
            </a:r>
            <a:r>
              <a:rPr lang="en-US" dirty="0" smtClean="0"/>
              <a:t> </a:t>
            </a:r>
            <a:r>
              <a:rPr lang="en-US" dirty="0" err="1" smtClean="0"/>
              <a:t>es</a:t>
            </a:r>
            <a:r>
              <a:rPr lang="en-US" dirty="0" smtClean="0"/>
              <a:t>?</a:t>
            </a: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741288"/>
            <a:ext cx="4505954" cy="866896"/>
          </a:xfrm>
          <a:prstGeom prst="rect">
            <a:avLst/>
          </a:prstGeom>
        </p:spPr>
      </p:pic>
    </p:spTree>
    <p:extLst>
      <p:ext uri="{BB962C8B-B14F-4D97-AF65-F5344CB8AC3E}">
        <p14:creationId xmlns:p14="http://schemas.microsoft.com/office/powerpoint/2010/main" val="116763706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theme/theme1.xml><?xml version="1.0" encoding="utf-8"?>
<a:theme xmlns:a="http://schemas.openxmlformats.org/drawingml/2006/main" name="Light Orange Theme">
  <a:themeElements>
    <a:clrScheme name="Personalizado 1">
      <a:dk1>
        <a:sysClr val="windowText" lastClr="000000"/>
      </a:dk1>
      <a:lt1>
        <a:srgbClr val="3F3F3F"/>
      </a:lt1>
      <a:dk2>
        <a:srgbClr val="17406D"/>
      </a:dk2>
      <a:lt2>
        <a:srgbClr val="DBEFF9"/>
      </a:lt2>
      <a:accent1>
        <a:srgbClr val="0F6FC6"/>
      </a:accent1>
      <a:accent2>
        <a:srgbClr val="009DD9"/>
      </a:accent2>
      <a:accent3>
        <a:srgbClr val="0075A2"/>
      </a:accent3>
      <a:accent4>
        <a:srgbClr val="0B5394"/>
      </a:accent4>
      <a:accent5>
        <a:srgbClr val="7CCA62"/>
      </a:accent5>
      <a:accent6>
        <a:srgbClr val="A5C249"/>
      </a:accent6>
      <a:hlink>
        <a:srgbClr val="F49100"/>
      </a:hlink>
      <a:folHlink>
        <a:srgbClr val="85DFD0"/>
      </a:folHlink>
    </a:clrScheme>
    <a:fontScheme name="Seven Elements">
      <a:majorFont>
        <a:latin typeface="Aller Light"/>
        <a:ea typeface=""/>
        <a:cs typeface=""/>
      </a:majorFont>
      <a:minorFont>
        <a:latin typeface="Alle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Personalizado 1">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002060"/>
      </a:hlink>
      <a:folHlink>
        <a:srgbClr val="7030A0"/>
      </a:folHlink>
    </a:clrScheme>
    <a:fontScheme name="Personalizado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8808</TotalTime>
  <Words>690</Words>
  <Application>Microsoft Office PowerPoint</Application>
  <PresentationFormat>Presentación en pantalla (16:9)</PresentationFormat>
  <Paragraphs>108</Paragraphs>
  <Slides>14</Slides>
  <Notes>9</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14</vt:i4>
      </vt:variant>
    </vt:vector>
  </HeadingPairs>
  <TitlesOfParts>
    <vt:vector size="26" baseType="lpstr">
      <vt:lpstr>ＭＳ Ｐゴシック</vt:lpstr>
      <vt:lpstr>Aller</vt:lpstr>
      <vt:lpstr>Aller Light</vt:lpstr>
      <vt:lpstr>Arial</vt:lpstr>
      <vt:lpstr>Calibri</vt:lpstr>
      <vt:lpstr>Consolas</vt:lpstr>
      <vt:lpstr>Segoe UI</vt:lpstr>
      <vt:lpstr>Segoe UI Light</vt:lpstr>
      <vt:lpstr>Segoe WP Light</vt:lpstr>
      <vt:lpstr>Times New Roman</vt:lpstr>
      <vt:lpstr>Light Orange Theme</vt:lpstr>
      <vt:lpstr>Tema de Office</vt:lpstr>
      <vt:lpstr>Presentación de PowerPoint</vt:lpstr>
      <vt:lpstr>Presentación de PowerPoint</vt:lpstr>
      <vt:lpstr>Presentación de PowerPoint</vt:lpstr>
      <vt:lpstr>Xbox Music</vt:lpstr>
      <vt:lpstr>Los servicios de Xbox Music</vt:lpstr>
      <vt:lpstr>¿Qué opciones tenemos?</vt:lpstr>
      <vt:lpstr>API Pública REST</vt:lpstr>
      <vt:lpstr>Presentación de PowerPoint</vt:lpstr>
      <vt:lpstr>Xbox Music Wrapper</vt:lpstr>
      <vt:lpstr>Xbox Music Wrapper</vt:lpstr>
      <vt:lpstr>Presentación de PowerPoint</vt:lpstr>
      <vt:lpstr>Preguntas y respuestas.</vt:lpstr>
      <vt:lpstr>Contacto</vt:lpstr>
      <vt:lpstr>WPSUG: Haz que tus Apps suenen.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Javier Suárez Ruiz</cp:lastModifiedBy>
  <cp:revision>502</cp:revision>
  <dcterms:created xsi:type="dcterms:W3CDTF">2012-03-13T13:53:28Z</dcterms:created>
  <dcterms:modified xsi:type="dcterms:W3CDTF">2014-01-29T19:24:59Z</dcterms:modified>
</cp:coreProperties>
</file>